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50" r:id="rId2"/>
    <p:sldMasterId id="2147483651" r:id="rId3"/>
    <p:sldMasterId id="2147483652" r:id="rId4"/>
    <p:sldMasterId id="2147483653" r:id="rId5"/>
    <p:sldMasterId id="2147483655" r:id="rId6"/>
    <p:sldMasterId id="2147483656" r:id="rId7"/>
    <p:sldMasterId id="2147483657" r:id="rId8"/>
    <p:sldMasterId id="2147483658" r:id="rId9"/>
    <p:sldMasterId id="2147483659" r:id="rId10"/>
    <p:sldMasterId id="2147483660" r:id="rId11"/>
  </p:sldMasterIdLst>
  <p:notesMasterIdLst>
    <p:notesMasterId r:id="rId31"/>
  </p:notesMasterIdLst>
  <p:sldIdLst>
    <p:sldId id="344" r:id="rId12"/>
    <p:sldId id="275" r:id="rId13"/>
    <p:sldId id="352" r:id="rId14"/>
    <p:sldId id="276" r:id="rId15"/>
    <p:sldId id="277" r:id="rId16"/>
    <p:sldId id="263" r:id="rId17"/>
    <p:sldId id="278" r:id="rId18"/>
    <p:sldId id="353" r:id="rId19"/>
    <p:sldId id="265" r:id="rId20"/>
    <p:sldId id="270" r:id="rId21"/>
    <p:sldId id="266" r:id="rId22"/>
    <p:sldId id="267" r:id="rId23"/>
    <p:sldId id="268" r:id="rId24"/>
    <p:sldId id="350" r:id="rId25"/>
    <p:sldId id="269" r:id="rId26"/>
    <p:sldId id="354" r:id="rId27"/>
    <p:sldId id="274" r:id="rId28"/>
    <p:sldId id="279" r:id="rId29"/>
    <p:sldId id="347" r:id="rId30"/>
  </p:sldIdLst>
  <p:sldSz cx="9144000" cy="6858000" type="screen4x3"/>
  <p:notesSz cx="6858000" cy="9144000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544" autoAdjust="0"/>
    <p:restoredTop sz="94249" autoAdjust="0"/>
  </p:normalViewPr>
  <p:slideViewPr>
    <p:cSldViewPr>
      <p:cViewPr varScale="1">
        <p:scale>
          <a:sx n="109" d="100"/>
          <a:sy n="109" d="100"/>
        </p:scale>
        <p:origin x="1908" y="9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-336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tableStyles" Target="tableStyles.xml"/><Relationship Id="rId8" Type="http://schemas.openxmlformats.org/officeDocument/2006/relationships/slideMaster" Target="slideMasters/slideMaster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695325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4338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9856878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ＭＳ Ｐゴシック" pitchFamily="34" charset="-128"/>
        <a:cs typeface="ＭＳ Ｐゴシック" charset="0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ＭＳ Ｐゴシック" pitchFamily="34" charset="-128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ＭＳ Ｐゴシック" pitchFamily="34" charset="-128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ＭＳ Ｐゴシック" pitchFamily="34" charset="-128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D6B531-895E-2942-9A01-430CE0082C27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42027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D6B531-895E-2942-9A01-430CE0082C27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89039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D6B531-895E-2942-9A01-430CE0082C27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4127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503862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D6B531-895E-2942-9A01-430CE0082C27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294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Synthèse réalisée par la  SPILF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F19A34-DA1C-3C4E-8E68-E8894D5D1055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8009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Synthèse réalisée par la  SPILF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B71F4C-645C-5C4B-ABB8-BE0AECD63110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921901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9ED1B8-A6B1-1248-A655-3BCB4FDEB068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575199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D66530-BE90-C943-867F-07D601EB53A1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163639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2F8901-5054-C643-AE94-68318007D8C6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417944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0"/>
            <a:ext cx="3943350" cy="43418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3944938" cy="43418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2F7610-9E0B-3243-B3EB-B762A9A2FE47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461614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6CF858-1638-B441-B153-F942136EF30A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410590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188EA6-36E1-C649-B8E8-AEC4D3D27EFB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984309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D594E3-C8C0-5247-B42C-D77112D31F77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588875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9CF8F5-427E-CC4C-A58A-6E9325E322AF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944335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FAA909-F9E0-DB4B-AC61-AB7050FD2EB8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800642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7969D6-97FC-254A-835B-B93715A0C6FD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9215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0188" y="-50800"/>
            <a:ext cx="2009775" cy="59928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5" y="-50800"/>
            <a:ext cx="5878513" cy="59928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Synthèse réalisée par la  SPILF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C9FAB6-6906-4A4B-ACE4-177F536813B4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569107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0188" y="-50800"/>
            <a:ext cx="2009775" cy="59928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5" y="-50800"/>
            <a:ext cx="5878513" cy="59928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59D932-2C4E-B84C-9A6E-46009E1616B3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541540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B15BAD-DAFE-F54C-8A50-FB7B33326BBB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758042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1F6F6B-5111-864C-8D85-413992233CFB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257951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88CB3F-A189-F64F-875D-EB9793A3E8DE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583846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0"/>
            <a:ext cx="3943350" cy="43418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3944938" cy="43418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904B02-ABBE-404F-A653-B4ADD50D83E7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923724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D76C16-ABDA-3642-BF5F-DE8EC461138B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724791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48F9A0-A919-8E44-AAC5-581C57040552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310619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3B1845-F6BC-FC4D-A6A9-3F6C944F1444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242178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4EC55F-065F-CA4B-B904-685EE734753E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092328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7AA58F-C3C7-C345-ACAC-9E643EB2E1CD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72708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Synthèse réalisée par la  SPILF</a:t>
            </a:r>
          </a:p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E789BC-9E0B-C94E-996B-461B59AA9598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038589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B5C706-8219-4E42-A52C-A782BE7988F6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23868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0188" y="-50800"/>
            <a:ext cx="2009775" cy="59928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5" y="-50800"/>
            <a:ext cx="5878513" cy="59928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077CAE-4D43-644F-B13C-69451EC905A9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59114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Synthèse réalisée par la  SPILF</a:t>
            </a:r>
          </a:p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9870EF-39B5-2D49-AA45-B18CE9DE3A48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79994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Synthèse réalisée par la  SPILF</a:t>
            </a:r>
          </a:p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CB8119-C3F6-E147-93D6-A1D889298B41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91956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0"/>
            <a:ext cx="3943350" cy="43418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3944938" cy="43418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Synthèse réalisée par la  SPILF</a:t>
            </a:r>
          </a:p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D3F1EE-67E2-F948-B1C5-461583D8E163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05568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Synthèse réalisée par la  SPILF</a:t>
            </a:r>
          </a:p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532096-573E-384A-99FD-FA9A6B957E2D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30951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Synthèse réalisée par la  SPILF</a:t>
            </a:r>
          </a:p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A0253B-EEA1-A74B-B1B8-9594509F4C60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96449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Synthèse réalisée par la  SPILF</a:t>
            </a:r>
          </a:p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981896-94DB-DB49-921E-BC297BC7CBB8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85982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Synthèse réalisée par la  SPILF</a:t>
            </a:r>
          </a:p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490127-B64F-5748-8885-3061579435AA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369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Synthèse réalisée par la  SPILF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DB1449-3C97-FF47-863E-E8323E5C4A9A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22216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Synthèse réalisée par la  SPILF</a:t>
            </a:r>
          </a:p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10E0E3-A166-E847-AAD5-86FF105D9B88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26800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Synthèse réalisée par la  SPILF</a:t>
            </a:r>
          </a:p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16108E-DB4E-A143-A24A-41A0EABCA901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16067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0188" y="-50800"/>
            <a:ext cx="2009775" cy="59928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5" y="-50800"/>
            <a:ext cx="5878513" cy="59928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Synthèse réalisée par la  SPILF</a:t>
            </a:r>
          </a:p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459A91-FCAC-BB40-B895-BC1CB962A751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86467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251FE8-C3B2-E84E-9C18-C8B24E7085EC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3866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8D42B5-DE26-594E-8EED-E0889A0631D1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70166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154D96-DA0E-2343-8DC7-59F31580550A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65152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0"/>
            <a:ext cx="3943350" cy="43418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3944938" cy="43418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96B0BB-B945-9041-A3CB-CBBC829B8839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41469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ED7C02-9FE5-6745-910D-2C751DDF6C7F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93426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67396C-AE04-BD47-8F4F-AAEB4898DF82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75013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F5074F-5928-864B-82F0-B0CD2CA1BBB1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2457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Synthèse réalisée par la  SPILF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011FF7-3952-3E41-BE16-11426C11316D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57955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2F1102-5E1B-7147-A987-081C28907D3E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9251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866E2D-5B2C-DF41-A81B-B0249DFA11A9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62826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4E9D41-A5B6-D143-8CD8-FE6E894ED706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14700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0188" y="-50800"/>
            <a:ext cx="2009775" cy="59928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5" y="-50800"/>
            <a:ext cx="5878513" cy="59928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746154-B993-0C4C-8779-4771F4AD6036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65664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B9D871-1FCD-CE4A-ADF8-A23B494204CA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283049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F7D6A3-99B8-2047-A95D-0D666CDE088B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689488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A4BBAD-8F95-FA4C-ADEF-3C08B971E051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902721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0"/>
            <a:ext cx="3943350" cy="43418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3944938" cy="43418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DEE910-32AD-B541-9B88-DFA2EA37A67C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897371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70632D-0D57-C742-96C0-80CB0A27CF9C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491607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F057E0-6050-C245-961E-D3BB1D0B0826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3953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0"/>
            <a:ext cx="3943350" cy="43418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3944938" cy="43418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Synthèse réalisée par la  SPILF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217FC0-3851-1540-ACA9-E74F4292C6DD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236577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DF4C3C-E60B-8F47-8347-D548A8C9C6CD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185464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5E4B0D-5720-7445-9DC0-80258986D2D6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764770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5BF39E-4E33-064E-A259-0C2634624F73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177900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BF066A-53D5-CE42-99DE-CB99D08EEFC7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503812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0188" y="-50800"/>
            <a:ext cx="2009775" cy="59928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5" y="-50800"/>
            <a:ext cx="5878513" cy="59928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014183-C1D2-0946-936E-778D604841C3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173082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C98A30-AC3A-9940-AA4F-B4A78DE67E4A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111651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1C3BA4-D75C-2744-97CF-F2EA599CF679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705428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4E28D6-A6BD-F445-895C-0400D3C06989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121969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0"/>
            <a:ext cx="3943350" cy="43418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3944938" cy="43418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70E805-E160-5E46-B733-D3188C1A883A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208596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2A9555-CF1F-A145-952E-44F22F214513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0588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Synthèse réalisée par la  SPILF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A6EC23-AD1A-4B4D-88AF-5185D6610819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139264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43BC06-BA68-FF43-9CB9-1B92ABAD4F73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5185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5FA7F9-2A1E-A94B-9661-A94C035CE182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302824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5A6711-1DAA-3B47-893F-6B63B699D467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253721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BCE673-BCD6-6447-95CC-55F9987F180E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725999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04E6E7-2E74-1249-A241-BEAFFC7A5DEE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379270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0188" y="-50800"/>
            <a:ext cx="2009775" cy="59928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5" y="-50800"/>
            <a:ext cx="5878513" cy="59928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4F5A6A-4020-4242-96CC-015951CF5FB9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812408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C22E6C-ABE4-F74B-89F5-B428B3E0B7FD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430572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A16E52-5B27-BC4C-AB93-87EA405F4958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511147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9DFD15-0D03-1C44-9A60-CD659A7FBC6A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52358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0"/>
            <a:ext cx="3943350" cy="43418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3944938" cy="43418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2959F6-AAE8-8C44-A3AA-6CC7273D7BCC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9053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Synthèse réalisée par la  SPILF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EB593D-E5F3-6B4F-BAA2-0CEAEAE2A614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534374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BE2B53-6D4B-C248-8E6F-E528A12207CA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015284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2ACD18-C5B4-FB48-A889-7B8DBFB4A2E2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0196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609D6F-F5D1-2344-A5EB-7F7C0D61B451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999434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D41DD1-03B6-F244-8519-2970176E18A3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932520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78B8CC-905B-5040-845D-E46088A6DA75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131526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4004E0-EA46-A54D-B1BA-91E634EAC6D5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99207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0188" y="-50800"/>
            <a:ext cx="2009775" cy="59928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5" y="-50800"/>
            <a:ext cx="5878513" cy="59928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9735C6-DBC3-404A-A7FD-4E39AE0F47B0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495251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6CD612-E712-734D-A88A-F049E5FA7B3C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453725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7149A0-6F2C-A048-90EE-51CF6079E91D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899420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CC89E4-2CC7-7E4E-BE88-79EA67245511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5407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Synthèse réalisée par la  SPILF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906F9B-C751-C94E-8E5D-697B22AC3415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478647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0"/>
            <a:ext cx="3943350" cy="43418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3944938" cy="43418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1DCA43-4CC5-B441-BAA8-6AE3E5797128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782326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620516-A8B9-3C41-AE85-77A3ECA4F755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820521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31E72E-BD51-E449-A634-9C40A2352C74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40538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917B47-C499-D34B-AA90-2A7BB5F18C4D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360368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A77CE6-31BD-D847-A7D4-BB1FC0B649DD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107962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8134B9-F542-8D41-A3D6-3254A4080364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806062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EE793C-6715-EF4E-9D9B-BF11943EDC66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270816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0188" y="-50800"/>
            <a:ext cx="2009775" cy="59928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5" y="-50800"/>
            <a:ext cx="5878513" cy="59928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CA56F1-80DD-F941-AF5C-EB759D65CDEE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851906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EBB565-9C5A-9D40-8148-FD6ADE6071DC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71504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1408AA-C685-4F4D-8D08-776D8537C1C5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779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Synthèse réalisée par la  SPILF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FDC903-F2A1-EB4D-89AE-95561F5C1517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780430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8DAB6A-466C-6C42-B0FC-065CB9FA5366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683871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0"/>
            <a:ext cx="3943350" cy="43418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3944938" cy="43418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204F33-B623-8A4D-B461-0EDE19C950C6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673189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6E3ADB-2A0D-5F42-820D-3A5F3B83AF5A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436105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5CF564-35C3-C643-94EE-E56F0637BDF4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884524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BA9CB8-09D4-A34F-BF76-88BCB740A4C5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065577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CC0CAD-EAC3-904C-9CD2-3ADBDFF998C8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803451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98DA62-776A-0747-8146-993C4BE2A867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764897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7A9D04-5E40-F246-B8A7-EEA6B4CFAEFC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251332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0188" y="-50800"/>
            <a:ext cx="2009775" cy="59928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5" y="-50800"/>
            <a:ext cx="5878513" cy="59928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5E5D8D-E3DC-024C-ACB9-822FDD5E0558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407764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64FEFC-5B70-9642-80E4-41E120C85F46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8122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Synthèse réalisée par la  SPILF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B74D5C-55FF-6A47-9A29-1A9444D50A58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396862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0BFFCE-346F-AC42-851A-A9D731319302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910349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030C5A-8376-7043-894D-B463B778C11A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503078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0"/>
            <a:ext cx="3943350" cy="43418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3944938" cy="43418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D4148A-A3EE-CD42-94F8-B5E8BD5E74E7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695560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908866-772D-A940-AFFE-D584EC54479A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716061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6D042D-FE96-704C-941E-0EA45D2212DB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876882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BBBC62-5E82-D24B-B6D7-73429BEC0C45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132484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7E78E9-F722-4A42-B85A-901EA79B3A23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058946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60F17D-2311-5D40-B032-A0FDD3198855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424184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A25E48-7CA0-1643-9A7D-E1147B71BEB1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321867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0188" y="-50800"/>
            <a:ext cx="2009775" cy="59928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5" y="-50800"/>
            <a:ext cx="5878513" cy="59928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4F888C-5AE5-1647-98D7-D6A9C77C3EC7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7786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image" Target="../media/image2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image" Target="../media/image2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image" Target="../media/image2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49275" y="-50800"/>
            <a:ext cx="8040688" cy="149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Cliquez pour éditer le format du texte-titre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9275" y="1600200"/>
            <a:ext cx="8040688" cy="434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Cliquez pour éditer le format du plan de texte</a:t>
            </a:r>
          </a:p>
          <a:p>
            <a:pPr lvl="1"/>
            <a:r>
              <a:rPr lang="en-GB"/>
              <a:t>Second niveau de plan</a:t>
            </a:r>
          </a:p>
          <a:p>
            <a:pPr lvl="2"/>
            <a:r>
              <a:rPr lang="en-GB"/>
              <a:t>Troisième niveau de plan</a:t>
            </a:r>
          </a:p>
          <a:p>
            <a:pPr lvl="3"/>
            <a:r>
              <a:rPr lang="en-GB"/>
              <a:t>Quatrième niveau de plan</a:t>
            </a:r>
          </a:p>
          <a:p>
            <a:pPr lvl="4"/>
            <a:r>
              <a:rPr lang="en-GB"/>
              <a:t>Cinquième niveau de plan</a:t>
            </a:r>
          </a:p>
          <a:p>
            <a:pPr lvl="4"/>
            <a:r>
              <a:rPr lang="en-GB"/>
              <a:t>Sixième niveau de plan</a:t>
            </a:r>
          </a:p>
          <a:p>
            <a:pPr lvl="4"/>
            <a:r>
              <a:rPr lang="en-GB"/>
              <a:t>Septième niveau de plan</a:t>
            </a:r>
          </a:p>
          <a:p>
            <a:pPr lvl="4"/>
            <a:r>
              <a:rPr lang="en-GB"/>
              <a:t>Huitième niveau de plan</a:t>
            </a:r>
          </a:p>
          <a:p>
            <a:pPr lvl="4"/>
            <a:r>
              <a:rPr lang="en-GB"/>
              <a:t>Neuvième niveau de plan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629275" y="6273800"/>
            <a:ext cx="2132013" cy="3667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pitchFamily="32" charset="-128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265113" y="6273800"/>
            <a:ext cx="4838700" cy="3667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eaLnBrk="1" hangingPunct="1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</a:defRPr>
            </a:lvl1pPr>
          </a:lstStyle>
          <a:p>
            <a:r>
              <a:rPr lang="en-US"/>
              <a:t>Synthèse réalisée par la  SPILF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897813" y="6273800"/>
            <a:ext cx="989012" cy="3667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eaLnBrk="1" hangingPunct="1">
              <a:buSzPct val="100000"/>
              <a:defRPr>
                <a:solidFill>
                  <a:srgbClr val="000000"/>
                </a:solidFill>
              </a:defRPr>
            </a:lvl1pPr>
          </a:lstStyle>
          <a:p>
            <a:fld id="{6F69A0EA-FB20-FE4F-AE29-1A652756B81F}" type="slidenum">
              <a:rPr lang="fr-FR"/>
              <a:pPr/>
              <a:t>‹N°›</a:t>
            </a:fld>
            <a:endParaRPr lang="fr-FR"/>
          </a:p>
        </p:txBody>
      </p:sp>
      <p:pic>
        <p:nvPicPr>
          <p:cNvPr id="1031" name="Picture 6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97813" y="0"/>
            <a:ext cx="112395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600">
          <a:solidFill>
            <a:srgbClr val="2C7C9F"/>
          </a:solidFill>
          <a:latin typeface="+mj-lt"/>
          <a:ea typeface="ＭＳ Ｐゴシック" pitchFamily="34" charset="-128"/>
          <a:cs typeface="ＭＳ Ｐゴシック" charset="0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600">
          <a:solidFill>
            <a:srgbClr val="2C7C9F"/>
          </a:solidFill>
          <a:latin typeface="News Gothic MT" charset="0"/>
          <a:ea typeface="ＭＳ Ｐゴシック" pitchFamily="34" charset="-128"/>
          <a:cs typeface="ＭＳ Ｐゴシック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600">
          <a:solidFill>
            <a:srgbClr val="2C7C9F"/>
          </a:solidFill>
          <a:latin typeface="News Gothic MT" charset="0"/>
          <a:ea typeface="ＭＳ Ｐゴシック" pitchFamily="34" charset="-128"/>
          <a:cs typeface="ＭＳ Ｐゴシック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600">
          <a:solidFill>
            <a:srgbClr val="2C7C9F"/>
          </a:solidFill>
          <a:latin typeface="News Gothic MT" charset="0"/>
          <a:ea typeface="ＭＳ Ｐゴシック" pitchFamily="34" charset="-128"/>
          <a:cs typeface="ＭＳ Ｐゴシック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600">
          <a:solidFill>
            <a:srgbClr val="2C7C9F"/>
          </a:solidFill>
          <a:latin typeface="News Gothic MT" charset="0"/>
          <a:ea typeface="ＭＳ Ｐゴシック" pitchFamily="34" charset="-128"/>
          <a:cs typeface="ＭＳ Ｐゴシック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2C7C9F"/>
          </a:solidFill>
          <a:latin typeface="News Gothic MT" charset="0"/>
          <a:ea typeface="ＭＳ Ｐゴシック" pitchFamily="32" charset="-128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2C7C9F"/>
          </a:solidFill>
          <a:latin typeface="News Gothic MT" charset="0"/>
          <a:ea typeface="ＭＳ Ｐゴシック" pitchFamily="32" charset="-128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2C7C9F"/>
          </a:solidFill>
          <a:latin typeface="News Gothic MT" charset="0"/>
          <a:ea typeface="ＭＳ Ｐゴシック" pitchFamily="32" charset="-128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2C7C9F"/>
          </a:solidFill>
          <a:latin typeface="News Gothic MT" charset="0"/>
          <a:ea typeface="ＭＳ Ｐゴシック" pitchFamily="32" charset="-128"/>
        </a:defRPr>
      </a:lvl9pPr>
    </p:titleStyle>
    <p:bodyStyle>
      <a:lvl1pPr marL="342900" indent="-342900" algn="l" defTabSz="449263" rtl="0" eaLnBrk="0" fontAlgn="base" hangingPunct="0">
        <a:spcBef>
          <a:spcPts val="20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•"/>
        <a:defRPr sz="2400">
          <a:solidFill>
            <a:srgbClr val="595959"/>
          </a:solidFill>
          <a:latin typeface="+mn-lt"/>
          <a:ea typeface="ＭＳ Ｐゴシック" pitchFamily="34" charset="-128"/>
          <a:cs typeface="ＭＳ Ｐゴシック" charset="0"/>
        </a:defRPr>
      </a:lvl1pPr>
      <a:lvl2pPr marL="742950" indent="-28575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–"/>
        <a:defRPr sz="2200">
          <a:solidFill>
            <a:srgbClr val="595959"/>
          </a:solidFill>
          <a:latin typeface="+mn-lt"/>
          <a:ea typeface="ＭＳ Ｐゴシック" pitchFamily="34" charset="-128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•"/>
        <a:defRPr sz="2000">
          <a:solidFill>
            <a:srgbClr val="595959"/>
          </a:solidFill>
          <a:latin typeface="+mn-lt"/>
          <a:ea typeface="ＭＳ Ｐゴシック" pitchFamily="34" charset="-128"/>
        </a:defRPr>
      </a:lvl3pPr>
      <a:lvl4pPr marL="16002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–"/>
        <a:defRPr sz="2000">
          <a:solidFill>
            <a:srgbClr val="595959"/>
          </a:solidFill>
          <a:latin typeface="+mn-lt"/>
          <a:ea typeface="ＭＳ Ｐゴシック" pitchFamily="34" charset="-128"/>
        </a:defRPr>
      </a:lvl4pPr>
      <a:lvl5pPr marL="20574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»"/>
        <a:defRPr sz="2000">
          <a:solidFill>
            <a:srgbClr val="595959"/>
          </a:solidFill>
          <a:latin typeface="+mn-lt"/>
          <a:ea typeface="ＭＳ Ｐゴシック" pitchFamily="34" charset="-128"/>
        </a:defRPr>
      </a:lvl5pPr>
      <a:lvl6pPr marL="25146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595959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595959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595959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595959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97813" y="0"/>
            <a:ext cx="112395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9275" y="-50800"/>
            <a:ext cx="8040688" cy="149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Cliquez pour éditer le format du texte-titre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9275" y="1600200"/>
            <a:ext cx="8040688" cy="434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Cliquez pour éditer le format du plan de texte</a:t>
            </a:r>
          </a:p>
          <a:p>
            <a:pPr lvl="1"/>
            <a:r>
              <a:rPr lang="en-GB"/>
              <a:t>Second niveau de plan</a:t>
            </a:r>
          </a:p>
          <a:p>
            <a:pPr lvl="2"/>
            <a:r>
              <a:rPr lang="en-GB"/>
              <a:t>Troisième niveau de plan</a:t>
            </a:r>
          </a:p>
          <a:p>
            <a:pPr lvl="3"/>
            <a:r>
              <a:rPr lang="en-GB"/>
              <a:t>Quatrième niveau de plan</a:t>
            </a:r>
          </a:p>
          <a:p>
            <a:pPr lvl="4"/>
            <a:r>
              <a:rPr lang="en-GB"/>
              <a:t>Cinquième niveau de plan</a:t>
            </a:r>
          </a:p>
          <a:p>
            <a:pPr lvl="4"/>
            <a:r>
              <a:rPr lang="en-GB"/>
              <a:t>Sixième niveau de plan</a:t>
            </a:r>
          </a:p>
          <a:p>
            <a:pPr lvl="4"/>
            <a:r>
              <a:rPr lang="en-GB"/>
              <a:t>Septième niveau de plan</a:t>
            </a:r>
          </a:p>
          <a:p>
            <a:pPr lvl="4"/>
            <a:r>
              <a:rPr lang="en-GB"/>
              <a:t>Huitième niveau de plan</a:t>
            </a:r>
          </a:p>
          <a:p>
            <a:pPr lvl="4"/>
            <a:r>
              <a:rPr lang="en-GB"/>
              <a:t>Neuvième niveau de plan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5629275" y="6275388"/>
            <a:ext cx="2132013" cy="36353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100000"/>
              <a:buFontTx/>
              <a:buNone/>
              <a:tabLst>
                <a:tab pos="723900" algn="l"/>
                <a:tab pos="1447800" algn="l"/>
              </a:tabLst>
              <a:defRPr sz="1200">
                <a:solidFill>
                  <a:srgbClr val="FFFFFF"/>
                </a:solidFill>
                <a:latin typeface="+mn-lt"/>
                <a:ea typeface="ＭＳ Ｐゴシック" pitchFamily="32" charset="-128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246" name="Text Box 5"/>
          <p:cNvSpPr txBox="1">
            <a:spLocks noChangeArrowheads="1"/>
          </p:cNvSpPr>
          <p:nvPr/>
        </p:nvSpPr>
        <p:spPr bwMode="auto">
          <a:xfrm>
            <a:off x="265113" y="6275388"/>
            <a:ext cx="484028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7897813" y="6137275"/>
            <a:ext cx="989012" cy="6413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SzPct val="100000"/>
              <a:defRPr sz="3600">
                <a:solidFill>
                  <a:srgbClr val="FFFFFF"/>
                </a:solidFill>
                <a:latin typeface="News Gothic MT" charset="0"/>
              </a:defRPr>
            </a:lvl1pPr>
          </a:lstStyle>
          <a:p>
            <a:fld id="{5B7548BE-ECC9-284E-99EC-FA8B004741A7}" type="slidenum">
              <a:rPr lang="fr-FR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600">
          <a:solidFill>
            <a:srgbClr val="2C7C9F"/>
          </a:solidFill>
          <a:latin typeface="+mj-lt"/>
          <a:ea typeface="ＭＳ Ｐゴシック" pitchFamily="34" charset="-128"/>
          <a:cs typeface="ＭＳ Ｐゴシック" charset="0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600">
          <a:solidFill>
            <a:srgbClr val="2C7C9F"/>
          </a:solidFill>
          <a:latin typeface="News Gothic MT" charset="0"/>
          <a:ea typeface="ＭＳ Ｐゴシック" pitchFamily="34" charset="-128"/>
          <a:cs typeface="ＭＳ Ｐゴシック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600">
          <a:solidFill>
            <a:srgbClr val="2C7C9F"/>
          </a:solidFill>
          <a:latin typeface="News Gothic MT" charset="0"/>
          <a:ea typeface="ＭＳ Ｐゴシック" pitchFamily="34" charset="-128"/>
          <a:cs typeface="ＭＳ Ｐゴシック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600">
          <a:solidFill>
            <a:srgbClr val="2C7C9F"/>
          </a:solidFill>
          <a:latin typeface="News Gothic MT" charset="0"/>
          <a:ea typeface="ＭＳ Ｐゴシック" pitchFamily="34" charset="-128"/>
          <a:cs typeface="ＭＳ Ｐゴシック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600">
          <a:solidFill>
            <a:srgbClr val="2C7C9F"/>
          </a:solidFill>
          <a:latin typeface="News Gothic MT" charset="0"/>
          <a:ea typeface="ＭＳ Ｐゴシック" pitchFamily="34" charset="-128"/>
          <a:cs typeface="ＭＳ Ｐゴシック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2C7C9F"/>
          </a:solidFill>
          <a:latin typeface="News Gothic MT" charset="0"/>
          <a:ea typeface="ＭＳ Ｐゴシック" pitchFamily="32" charset="-128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2C7C9F"/>
          </a:solidFill>
          <a:latin typeface="News Gothic MT" charset="0"/>
          <a:ea typeface="ＭＳ Ｐゴシック" pitchFamily="32" charset="-128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2C7C9F"/>
          </a:solidFill>
          <a:latin typeface="News Gothic MT" charset="0"/>
          <a:ea typeface="ＭＳ Ｐゴシック" pitchFamily="32" charset="-128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2C7C9F"/>
          </a:solidFill>
          <a:latin typeface="News Gothic MT" charset="0"/>
          <a:ea typeface="ＭＳ Ｐゴシック" pitchFamily="32" charset="-128"/>
        </a:defRPr>
      </a:lvl9pPr>
    </p:titleStyle>
    <p:bodyStyle>
      <a:lvl1pPr marL="342900" indent="-342900" algn="l" defTabSz="449263" rtl="0" eaLnBrk="0" fontAlgn="base" hangingPunct="0">
        <a:spcBef>
          <a:spcPts val="20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•"/>
        <a:defRPr sz="2400">
          <a:solidFill>
            <a:srgbClr val="595959"/>
          </a:solidFill>
          <a:latin typeface="+mn-lt"/>
          <a:ea typeface="ＭＳ Ｐゴシック" pitchFamily="34" charset="-128"/>
          <a:cs typeface="ＭＳ Ｐゴシック" charset="0"/>
        </a:defRPr>
      </a:lvl1pPr>
      <a:lvl2pPr marL="742950" indent="-28575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–"/>
        <a:defRPr sz="2200">
          <a:solidFill>
            <a:srgbClr val="595959"/>
          </a:solidFill>
          <a:latin typeface="+mn-lt"/>
          <a:ea typeface="ＭＳ Ｐゴシック" pitchFamily="34" charset="-128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•"/>
        <a:defRPr sz="2000">
          <a:solidFill>
            <a:srgbClr val="595959"/>
          </a:solidFill>
          <a:latin typeface="+mn-lt"/>
          <a:ea typeface="ＭＳ Ｐゴシック" pitchFamily="34" charset="-128"/>
        </a:defRPr>
      </a:lvl3pPr>
      <a:lvl4pPr marL="16002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–"/>
        <a:defRPr sz="2000">
          <a:solidFill>
            <a:srgbClr val="595959"/>
          </a:solidFill>
          <a:latin typeface="+mn-lt"/>
          <a:ea typeface="ＭＳ Ｐゴシック" pitchFamily="34" charset="-128"/>
        </a:defRPr>
      </a:lvl4pPr>
      <a:lvl5pPr marL="20574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»"/>
        <a:defRPr sz="2000">
          <a:solidFill>
            <a:srgbClr val="595959"/>
          </a:solidFill>
          <a:latin typeface="+mn-lt"/>
          <a:ea typeface="ＭＳ Ｐゴシック" pitchFamily="34" charset="-128"/>
        </a:defRPr>
      </a:lvl5pPr>
      <a:lvl6pPr marL="25146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595959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595959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595959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595959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97813" y="0"/>
            <a:ext cx="112395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9275" y="-50800"/>
            <a:ext cx="8040688" cy="149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Cliquez pour éditer le format du texte-titre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9275" y="1600200"/>
            <a:ext cx="8040688" cy="434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Cliquez pour éditer le format du plan de texte</a:t>
            </a:r>
          </a:p>
          <a:p>
            <a:pPr lvl="1"/>
            <a:r>
              <a:rPr lang="en-GB"/>
              <a:t>Second niveau de plan</a:t>
            </a:r>
          </a:p>
          <a:p>
            <a:pPr lvl="2"/>
            <a:r>
              <a:rPr lang="en-GB"/>
              <a:t>Troisième niveau de plan</a:t>
            </a:r>
          </a:p>
          <a:p>
            <a:pPr lvl="3"/>
            <a:r>
              <a:rPr lang="en-GB"/>
              <a:t>Quatrième niveau de plan</a:t>
            </a:r>
          </a:p>
          <a:p>
            <a:pPr lvl="4"/>
            <a:r>
              <a:rPr lang="en-GB"/>
              <a:t>Cinquième niveau de plan</a:t>
            </a:r>
          </a:p>
          <a:p>
            <a:pPr lvl="4"/>
            <a:r>
              <a:rPr lang="en-GB"/>
              <a:t>Sixième niveau de plan</a:t>
            </a:r>
          </a:p>
          <a:p>
            <a:pPr lvl="4"/>
            <a:r>
              <a:rPr lang="en-GB"/>
              <a:t>Septième niveau de plan</a:t>
            </a:r>
          </a:p>
          <a:p>
            <a:pPr lvl="4"/>
            <a:r>
              <a:rPr lang="en-GB"/>
              <a:t>Huitième niveau de plan</a:t>
            </a:r>
          </a:p>
          <a:p>
            <a:pPr lvl="4"/>
            <a:r>
              <a:rPr lang="en-GB"/>
              <a:t>Neuvième niveau de plan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5629275" y="6275388"/>
            <a:ext cx="2132013" cy="36353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100000"/>
              <a:buFontTx/>
              <a:buNone/>
              <a:tabLst>
                <a:tab pos="723900" algn="l"/>
                <a:tab pos="1447800" algn="l"/>
              </a:tabLst>
              <a:defRPr sz="1200">
                <a:solidFill>
                  <a:srgbClr val="FFFFFF"/>
                </a:solidFill>
                <a:latin typeface="+mn-lt"/>
                <a:ea typeface="ＭＳ Ｐゴシック" pitchFamily="32" charset="-128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1270" name="Text Box 5"/>
          <p:cNvSpPr txBox="1">
            <a:spLocks noChangeArrowheads="1"/>
          </p:cNvSpPr>
          <p:nvPr/>
        </p:nvSpPr>
        <p:spPr bwMode="auto">
          <a:xfrm>
            <a:off x="265113" y="6275388"/>
            <a:ext cx="484028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7897813" y="6137275"/>
            <a:ext cx="989012" cy="6413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SzPct val="100000"/>
              <a:defRPr sz="3600">
                <a:solidFill>
                  <a:srgbClr val="FFFFFF"/>
                </a:solidFill>
                <a:latin typeface="News Gothic MT" charset="0"/>
              </a:defRPr>
            </a:lvl1pPr>
          </a:lstStyle>
          <a:p>
            <a:fld id="{E3D29EDE-1E96-8142-A7A8-9B3EBA1A382A}" type="slidenum">
              <a:rPr lang="fr-FR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600">
          <a:solidFill>
            <a:srgbClr val="2C7C9F"/>
          </a:solidFill>
          <a:latin typeface="+mj-lt"/>
          <a:ea typeface="ＭＳ Ｐゴシック" pitchFamily="34" charset="-128"/>
          <a:cs typeface="ＭＳ Ｐゴシック" charset="0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600">
          <a:solidFill>
            <a:srgbClr val="2C7C9F"/>
          </a:solidFill>
          <a:latin typeface="News Gothic MT" charset="0"/>
          <a:ea typeface="ＭＳ Ｐゴシック" pitchFamily="34" charset="-128"/>
          <a:cs typeface="ＭＳ Ｐゴシック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600">
          <a:solidFill>
            <a:srgbClr val="2C7C9F"/>
          </a:solidFill>
          <a:latin typeface="News Gothic MT" charset="0"/>
          <a:ea typeface="ＭＳ Ｐゴシック" pitchFamily="34" charset="-128"/>
          <a:cs typeface="ＭＳ Ｐゴシック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600">
          <a:solidFill>
            <a:srgbClr val="2C7C9F"/>
          </a:solidFill>
          <a:latin typeface="News Gothic MT" charset="0"/>
          <a:ea typeface="ＭＳ Ｐゴシック" pitchFamily="34" charset="-128"/>
          <a:cs typeface="ＭＳ Ｐゴシック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600">
          <a:solidFill>
            <a:srgbClr val="2C7C9F"/>
          </a:solidFill>
          <a:latin typeface="News Gothic MT" charset="0"/>
          <a:ea typeface="ＭＳ Ｐゴシック" pitchFamily="34" charset="-128"/>
          <a:cs typeface="ＭＳ Ｐゴシック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2C7C9F"/>
          </a:solidFill>
          <a:latin typeface="News Gothic MT" charset="0"/>
          <a:ea typeface="ＭＳ Ｐゴシック" pitchFamily="32" charset="-128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2C7C9F"/>
          </a:solidFill>
          <a:latin typeface="News Gothic MT" charset="0"/>
          <a:ea typeface="ＭＳ Ｐゴシック" pitchFamily="32" charset="-128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2C7C9F"/>
          </a:solidFill>
          <a:latin typeface="News Gothic MT" charset="0"/>
          <a:ea typeface="ＭＳ Ｐゴシック" pitchFamily="32" charset="-128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2C7C9F"/>
          </a:solidFill>
          <a:latin typeface="News Gothic MT" charset="0"/>
          <a:ea typeface="ＭＳ Ｐゴシック" pitchFamily="32" charset="-128"/>
        </a:defRPr>
      </a:lvl9pPr>
    </p:titleStyle>
    <p:bodyStyle>
      <a:lvl1pPr marL="342900" indent="-342900" algn="l" defTabSz="449263" rtl="0" eaLnBrk="0" fontAlgn="base" hangingPunct="0">
        <a:spcBef>
          <a:spcPts val="20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•"/>
        <a:defRPr sz="2400">
          <a:solidFill>
            <a:srgbClr val="595959"/>
          </a:solidFill>
          <a:latin typeface="+mn-lt"/>
          <a:ea typeface="ＭＳ Ｐゴシック" pitchFamily="34" charset="-128"/>
          <a:cs typeface="ＭＳ Ｐゴシック" charset="0"/>
        </a:defRPr>
      </a:lvl1pPr>
      <a:lvl2pPr marL="742950" indent="-28575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–"/>
        <a:defRPr sz="2200">
          <a:solidFill>
            <a:srgbClr val="595959"/>
          </a:solidFill>
          <a:latin typeface="+mn-lt"/>
          <a:ea typeface="ＭＳ Ｐゴシック" pitchFamily="34" charset="-128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•"/>
        <a:defRPr sz="2000">
          <a:solidFill>
            <a:srgbClr val="595959"/>
          </a:solidFill>
          <a:latin typeface="+mn-lt"/>
          <a:ea typeface="ＭＳ Ｐゴシック" pitchFamily="34" charset="-128"/>
        </a:defRPr>
      </a:lvl3pPr>
      <a:lvl4pPr marL="16002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–"/>
        <a:defRPr sz="2000">
          <a:solidFill>
            <a:srgbClr val="595959"/>
          </a:solidFill>
          <a:latin typeface="+mn-lt"/>
          <a:ea typeface="ＭＳ Ｐゴシック" pitchFamily="34" charset="-128"/>
        </a:defRPr>
      </a:lvl4pPr>
      <a:lvl5pPr marL="20574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»"/>
        <a:defRPr sz="2000">
          <a:solidFill>
            <a:srgbClr val="595959"/>
          </a:solidFill>
          <a:latin typeface="+mn-lt"/>
          <a:ea typeface="ＭＳ Ｐゴシック" pitchFamily="34" charset="-128"/>
        </a:defRPr>
      </a:lvl5pPr>
      <a:lvl6pPr marL="25146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595959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595959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595959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595959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97813" y="0"/>
            <a:ext cx="112395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9275" y="-50800"/>
            <a:ext cx="8040688" cy="149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Cliquez pour éditer le format du texte-titre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9275" y="1600200"/>
            <a:ext cx="8040688" cy="434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Cliquez pour éditer le format du plan de texte</a:t>
            </a:r>
          </a:p>
          <a:p>
            <a:pPr lvl="1"/>
            <a:r>
              <a:rPr lang="en-GB"/>
              <a:t>Second niveau de plan</a:t>
            </a:r>
          </a:p>
          <a:p>
            <a:pPr lvl="2"/>
            <a:r>
              <a:rPr lang="en-GB"/>
              <a:t>Troisième niveau de plan</a:t>
            </a:r>
          </a:p>
          <a:p>
            <a:pPr lvl="3"/>
            <a:r>
              <a:rPr lang="en-GB"/>
              <a:t>Quatrième niveau de plan</a:t>
            </a:r>
          </a:p>
          <a:p>
            <a:pPr lvl="4"/>
            <a:r>
              <a:rPr lang="en-GB"/>
              <a:t>Cinquième niveau de plan</a:t>
            </a:r>
          </a:p>
          <a:p>
            <a:pPr lvl="4"/>
            <a:r>
              <a:rPr lang="en-GB"/>
              <a:t>Sixième niveau de plan</a:t>
            </a:r>
          </a:p>
          <a:p>
            <a:pPr lvl="4"/>
            <a:r>
              <a:rPr lang="en-GB"/>
              <a:t>Septième niveau de plan</a:t>
            </a:r>
          </a:p>
          <a:p>
            <a:pPr lvl="4"/>
            <a:r>
              <a:rPr lang="en-GB"/>
              <a:t>Huitième niveau de plan</a:t>
            </a:r>
          </a:p>
          <a:p>
            <a:pPr lvl="4"/>
            <a:r>
              <a:rPr lang="en-GB"/>
              <a:t>Neuvième niveau de plan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5629275" y="6275388"/>
            <a:ext cx="2132013" cy="36353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100000"/>
              <a:buFontTx/>
              <a:buNone/>
              <a:tabLst>
                <a:tab pos="723900" algn="l"/>
                <a:tab pos="1447800" algn="l"/>
              </a:tabLst>
              <a:defRPr sz="1200">
                <a:solidFill>
                  <a:srgbClr val="FFFFFF"/>
                </a:solidFill>
                <a:latin typeface="+mn-lt"/>
                <a:ea typeface="ＭＳ Ｐゴシック" pitchFamily="32" charset="-128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265113" y="6229350"/>
            <a:ext cx="48387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eaLnBrk="1" hangingPunct="1">
              <a:buSzPct val="10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1200">
                <a:solidFill>
                  <a:srgbClr val="FFFFFF"/>
                </a:solidFill>
                <a:latin typeface="News Gothic MT" charset="0"/>
              </a:defRPr>
            </a:lvl1pPr>
          </a:lstStyle>
          <a:p>
            <a:r>
              <a:rPr lang="en-US"/>
              <a:t>Synthèse réalisée par la  SPILF</a:t>
            </a:r>
          </a:p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7897813" y="6137275"/>
            <a:ext cx="989012" cy="6413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SzPct val="100000"/>
              <a:defRPr sz="3600">
                <a:solidFill>
                  <a:srgbClr val="FFFFFF"/>
                </a:solidFill>
                <a:latin typeface="News Gothic MT" charset="0"/>
              </a:defRPr>
            </a:lvl1pPr>
          </a:lstStyle>
          <a:p>
            <a:fld id="{7EAECD5D-3707-0049-9D05-3FD664DFCA5B}" type="slidenum">
              <a:rPr lang="fr-FR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hf sldNum="0" hdr="0" dt="0"/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600">
          <a:solidFill>
            <a:srgbClr val="2C7C9F"/>
          </a:solidFill>
          <a:latin typeface="+mj-lt"/>
          <a:ea typeface="ＭＳ Ｐゴシック" pitchFamily="34" charset="-128"/>
          <a:cs typeface="ＭＳ Ｐゴシック" charset="0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600">
          <a:solidFill>
            <a:srgbClr val="2C7C9F"/>
          </a:solidFill>
          <a:latin typeface="News Gothic MT" charset="0"/>
          <a:ea typeface="ＭＳ Ｐゴシック" pitchFamily="34" charset="-128"/>
          <a:cs typeface="ＭＳ Ｐゴシック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600">
          <a:solidFill>
            <a:srgbClr val="2C7C9F"/>
          </a:solidFill>
          <a:latin typeface="News Gothic MT" charset="0"/>
          <a:ea typeface="ＭＳ Ｐゴシック" pitchFamily="34" charset="-128"/>
          <a:cs typeface="ＭＳ Ｐゴシック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600">
          <a:solidFill>
            <a:srgbClr val="2C7C9F"/>
          </a:solidFill>
          <a:latin typeface="News Gothic MT" charset="0"/>
          <a:ea typeface="ＭＳ Ｐゴシック" pitchFamily="34" charset="-128"/>
          <a:cs typeface="ＭＳ Ｐゴシック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600">
          <a:solidFill>
            <a:srgbClr val="2C7C9F"/>
          </a:solidFill>
          <a:latin typeface="News Gothic MT" charset="0"/>
          <a:ea typeface="ＭＳ Ｐゴシック" pitchFamily="34" charset="-128"/>
          <a:cs typeface="ＭＳ Ｐゴシック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2C7C9F"/>
          </a:solidFill>
          <a:latin typeface="News Gothic MT" charset="0"/>
          <a:ea typeface="ＭＳ Ｐゴシック" pitchFamily="32" charset="-128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2C7C9F"/>
          </a:solidFill>
          <a:latin typeface="News Gothic MT" charset="0"/>
          <a:ea typeface="ＭＳ Ｐゴシック" pitchFamily="32" charset="-128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2C7C9F"/>
          </a:solidFill>
          <a:latin typeface="News Gothic MT" charset="0"/>
          <a:ea typeface="ＭＳ Ｐゴシック" pitchFamily="32" charset="-128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2C7C9F"/>
          </a:solidFill>
          <a:latin typeface="News Gothic MT" charset="0"/>
          <a:ea typeface="ＭＳ Ｐゴシック" pitchFamily="32" charset="-128"/>
        </a:defRPr>
      </a:lvl9pPr>
    </p:titleStyle>
    <p:bodyStyle>
      <a:lvl1pPr marL="342900" indent="-342900" algn="l" defTabSz="449263" rtl="0" eaLnBrk="0" fontAlgn="base" hangingPunct="0">
        <a:spcBef>
          <a:spcPts val="20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•"/>
        <a:defRPr sz="2400">
          <a:solidFill>
            <a:srgbClr val="595959"/>
          </a:solidFill>
          <a:latin typeface="+mn-lt"/>
          <a:ea typeface="ＭＳ Ｐゴシック" pitchFamily="34" charset="-128"/>
          <a:cs typeface="ＭＳ Ｐゴシック" charset="0"/>
        </a:defRPr>
      </a:lvl1pPr>
      <a:lvl2pPr marL="742950" indent="-28575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–"/>
        <a:defRPr sz="2200">
          <a:solidFill>
            <a:srgbClr val="595959"/>
          </a:solidFill>
          <a:latin typeface="+mn-lt"/>
          <a:ea typeface="ＭＳ Ｐゴシック" pitchFamily="34" charset="-128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•"/>
        <a:defRPr sz="2000">
          <a:solidFill>
            <a:srgbClr val="595959"/>
          </a:solidFill>
          <a:latin typeface="+mn-lt"/>
          <a:ea typeface="ＭＳ Ｐゴシック" pitchFamily="34" charset="-128"/>
        </a:defRPr>
      </a:lvl3pPr>
      <a:lvl4pPr marL="16002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–"/>
        <a:defRPr sz="2000">
          <a:solidFill>
            <a:srgbClr val="595959"/>
          </a:solidFill>
          <a:latin typeface="+mn-lt"/>
          <a:ea typeface="ＭＳ Ｐゴシック" pitchFamily="34" charset="-128"/>
        </a:defRPr>
      </a:lvl4pPr>
      <a:lvl5pPr marL="20574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»"/>
        <a:defRPr sz="2000">
          <a:solidFill>
            <a:srgbClr val="595959"/>
          </a:solidFill>
          <a:latin typeface="+mn-lt"/>
          <a:ea typeface="ＭＳ Ｐゴシック" pitchFamily="34" charset="-128"/>
        </a:defRPr>
      </a:lvl5pPr>
      <a:lvl6pPr marL="25146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595959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595959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595959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595959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97813" y="0"/>
            <a:ext cx="112395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9275" y="-50800"/>
            <a:ext cx="8040688" cy="149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Cliquez pour éditer le format du texte-titre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9275" y="1600200"/>
            <a:ext cx="8040688" cy="434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Cliquez pour éditer le format du plan de texte</a:t>
            </a:r>
          </a:p>
          <a:p>
            <a:pPr lvl="1"/>
            <a:r>
              <a:rPr lang="en-GB"/>
              <a:t>Second niveau de plan</a:t>
            </a:r>
          </a:p>
          <a:p>
            <a:pPr lvl="2"/>
            <a:r>
              <a:rPr lang="en-GB"/>
              <a:t>Troisième niveau de plan</a:t>
            </a:r>
          </a:p>
          <a:p>
            <a:pPr lvl="3"/>
            <a:r>
              <a:rPr lang="en-GB"/>
              <a:t>Quatrième niveau de plan</a:t>
            </a:r>
          </a:p>
          <a:p>
            <a:pPr lvl="4"/>
            <a:r>
              <a:rPr lang="en-GB"/>
              <a:t>Cinquième niveau de plan</a:t>
            </a:r>
          </a:p>
          <a:p>
            <a:pPr lvl="4"/>
            <a:r>
              <a:rPr lang="en-GB"/>
              <a:t>Sixième niveau de plan</a:t>
            </a:r>
          </a:p>
          <a:p>
            <a:pPr lvl="4"/>
            <a:r>
              <a:rPr lang="en-GB"/>
              <a:t>Septième niveau de plan</a:t>
            </a:r>
          </a:p>
          <a:p>
            <a:pPr lvl="4"/>
            <a:r>
              <a:rPr lang="en-GB"/>
              <a:t>Huitième niveau de plan</a:t>
            </a:r>
          </a:p>
          <a:p>
            <a:pPr lvl="4"/>
            <a:r>
              <a:rPr lang="en-GB"/>
              <a:t>Neuvième niveau de plan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5629275" y="6275388"/>
            <a:ext cx="2132013" cy="36353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100000"/>
              <a:buFontTx/>
              <a:buNone/>
              <a:tabLst>
                <a:tab pos="723900" algn="l"/>
                <a:tab pos="1447800" algn="l"/>
              </a:tabLst>
              <a:defRPr sz="1200">
                <a:solidFill>
                  <a:srgbClr val="FFFFFF"/>
                </a:solidFill>
                <a:latin typeface="+mn-lt"/>
                <a:ea typeface="ＭＳ Ｐゴシック" pitchFamily="32" charset="-128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8" name="Text Box 5"/>
          <p:cNvSpPr txBox="1">
            <a:spLocks noChangeArrowheads="1"/>
          </p:cNvSpPr>
          <p:nvPr/>
        </p:nvSpPr>
        <p:spPr bwMode="auto">
          <a:xfrm>
            <a:off x="265113" y="6275388"/>
            <a:ext cx="484028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7897813" y="6137275"/>
            <a:ext cx="989012" cy="6413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SzPct val="100000"/>
              <a:defRPr sz="3600">
                <a:solidFill>
                  <a:srgbClr val="FFFFFF"/>
                </a:solidFill>
                <a:latin typeface="News Gothic MT" charset="0"/>
              </a:defRPr>
            </a:lvl1pPr>
          </a:lstStyle>
          <a:p>
            <a:fld id="{0B3B51D5-C82E-384A-A58C-E7A74455F531}" type="slidenum">
              <a:rPr lang="fr-FR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600">
          <a:solidFill>
            <a:srgbClr val="2C7C9F"/>
          </a:solidFill>
          <a:latin typeface="+mj-lt"/>
          <a:ea typeface="ＭＳ Ｐゴシック" pitchFamily="34" charset="-128"/>
          <a:cs typeface="ＭＳ Ｐゴシック" charset="0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600">
          <a:solidFill>
            <a:srgbClr val="2C7C9F"/>
          </a:solidFill>
          <a:latin typeface="News Gothic MT" charset="0"/>
          <a:ea typeface="ＭＳ Ｐゴシック" pitchFamily="34" charset="-128"/>
          <a:cs typeface="ＭＳ Ｐゴシック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600">
          <a:solidFill>
            <a:srgbClr val="2C7C9F"/>
          </a:solidFill>
          <a:latin typeface="News Gothic MT" charset="0"/>
          <a:ea typeface="ＭＳ Ｐゴシック" pitchFamily="34" charset="-128"/>
          <a:cs typeface="ＭＳ Ｐゴシック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600">
          <a:solidFill>
            <a:srgbClr val="2C7C9F"/>
          </a:solidFill>
          <a:latin typeface="News Gothic MT" charset="0"/>
          <a:ea typeface="ＭＳ Ｐゴシック" pitchFamily="34" charset="-128"/>
          <a:cs typeface="ＭＳ Ｐゴシック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600">
          <a:solidFill>
            <a:srgbClr val="2C7C9F"/>
          </a:solidFill>
          <a:latin typeface="News Gothic MT" charset="0"/>
          <a:ea typeface="ＭＳ Ｐゴシック" pitchFamily="34" charset="-128"/>
          <a:cs typeface="ＭＳ Ｐゴシック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2C7C9F"/>
          </a:solidFill>
          <a:latin typeface="News Gothic MT" charset="0"/>
          <a:ea typeface="ＭＳ Ｐゴシック" pitchFamily="32" charset="-128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2C7C9F"/>
          </a:solidFill>
          <a:latin typeface="News Gothic MT" charset="0"/>
          <a:ea typeface="ＭＳ Ｐゴシック" pitchFamily="32" charset="-128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2C7C9F"/>
          </a:solidFill>
          <a:latin typeface="News Gothic MT" charset="0"/>
          <a:ea typeface="ＭＳ Ｐゴシック" pitchFamily="32" charset="-128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2C7C9F"/>
          </a:solidFill>
          <a:latin typeface="News Gothic MT" charset="0"/>
          <a:ea typeface="ＭＳ Ｐゴシック" pitchFamily="32" charset="-128"/>
        </a:defRPr>
      </a:lvl9pPr>
    </p:titleStyle>
    <p:bodyStyle>
      <a:lvl1pPr marL="342900" indent="-342900" algn="l" defTabSz="449263" rtl="0" eaLnBrk="0" fontAlgn="base" hangingPunct="0">
        <a:spcBef>
          <a:spcPts val="20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•"/>
        <a:defRPr sz="2400">
          <a:solidFill>
            <a:srgbClr val="595959"/>
          </a:solidFill>
          <a:latin typeface="+mn-lt"/>
          <a:ea typeface="ＭＳ Ｐゴシック" pitchFamily="34" charset="-128"/>
          <a:cs typeface="ＭＳ Ｐゴシック" charset="0"/>
        </a:defRPr>
      </a:lvl1pPr>
      <a:lvl2pPr marL="742950" indent="-28575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–"/>
        <a:defRPr sz="2200">
          <a:solidFill>
            <a:srgbClr val="595959"/>
          </a:solidFill>
          <a:latin typeface="+mn-lt"/>
          <a:ea typeface="ＭＳ Ｐゴシック" pitchFamily="34" charset="-128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•"/>
        <a:defRPr sz="2000">
          <a:solidFill>
            <a:srgbClr val="595959"/>
          </a:solidFill>
          <a:latin typeface="+mn-lt"/>
          <a:ea typeface="ＭＳ Ｐゴシック" pitchFamily="34" charset="-128"/>
        </a:defRPr>
      </a:lvl3pPr>
      <a:lvl4pPr marL="16002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–"/>
        <a:defRPr sz="2000">
          <a:solidFill>
            <a:srgbClr val="595959"/>
          </a:solidFill>
          <a:latin typeface="+mn-lt"/>
          <a:ea typeface="ＭＳ Ｐゴシック" pitchFamily="34" charset="-128"/>
        </a:defRPr>
      </a:lvl4pPr>
      <a:lvl5pPr marL="20574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»"/>
        <a:defRPr sz="2000">
          <a:solidFill>
            <a:srgbClr val="595959"/>
          </a:solidFill>
          <a:latin typeface="+mn-lt"/>
          <a:ea typeface="ＭＳ Ｐゴシック" pitchFamily="34" charset="-128"/>
        </a:defRPr>
      </a:lvl5pPr>
      <a:lvl6pPr marL="25146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595959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595959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595959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595959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97813" y="0"/>
            <a:ext cx="112395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9275" y="-50800"/>
            <a:ext cx="8040688" cy="149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Cliquez pour éditer le format du texte-titre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9275" y="1600200"/>
            <a:ext cx="8040688" cy="434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Cliquez pour éditer le format du plan de texte</a:t>
            </a:r>
          </a:p>
          <a:p>
            <a:pPr lvl="1"/>
            <a:r>
              <a:rPr lang="en-GB"/>
              <a:t>Second niveau de plan</a:t>
            </a:r>
          </a:p>
          <a:p>
            <a:pPr lvl="2"/>
            <a:r>
              <a:rPr lang="en-GB"/>
              <a:t>Troisième niveau de plan</a:t>
            </a:r>
          </a:p>
          <a:p>
            <a:pPr lvl="3"/>
            <a:r>
              <a:rPr lang="en-GB"/>
              <a:t>Quatrième niveau de plan</a:t>
            </a:r>
          </a:p>
          <a:p>
            <a:pPr lvl="4"/>
            <a:r>
              <a:rPr lang="en-GB"/>
              <a:t>Cinquième niveau de plan</a:t>
            </a:r>
          </a:p>
          <a:p>
            <a:pPr lvl="4"/>
            <a:r>
              <a:rPr lang="en-GB"/>
              <a:t>Sixième niveau de plan</a:t>
            </a:r>
          </a:p>
          <a:p>
            <a:pPr lvl="4"/>
            <a:r>
              <a:rPr lang="en-GB"/>
              <a:t>Septième niveau de plan</a:t>
            </a:r>
          </a:p>
          <a:p>
            <a:pPr lvl="4"/>
            <a:r>
              <a:rPr lang="en-GB"/>
              <a:t>Huitième niveau de plan</a:t>
            </a:r>
          </a:p>
          <a:p>
            <a:pPr lvl="4"/>
            <a:r>
              <a:rPr lang="en-GB"/>
              <a:t>Neuvième niveau de plan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5629275" y="6275388"/>
            <a:ext cx="2132013" cy="36353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100000"/>
              <a:buFontTx/>
              <a:buNone/>
              <a:tabLst>
                <a:tab pos="723900" algn="l"/>
                <a:tab pos="1447800" algn="l"/>
              </a:tabLst>
              <a:defRPr sz="1200">
                <a:solidFill>
                  <a:srgbClr val="FFFFFF"/>
                </a:solidFill>
                <a:latin typeface="+mn-lt"/>
                <a:ea typeface="ＭＳ Ｐゴシック" pitchFamily="32" charset="-128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102" name="Text Box 5"/>
          <p:cNvSpPr txBox="1">
            <a:spLocks noChangeArrowheads="1"/>
          </p:cNvSpPr>
          <p:nvPr/>
        </p:nvSpPr>
        <p:spPr bwMode="auto">
          <a:xfrm>
            <a:off x="265113" y="6275388"/>
            <a:ext cx="484028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7897813" y="6137275"/>
            <a:ext cx="989012" cy="6413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SzPct val="100000"/>
              <a:defRPr sz="3600">
                <a:solidFill>
                  <a:srgbClr val="FFFFFF"/>
                </a:solidFill>
                <a:latin typeface="News Gothic MT" charset="0"/>
              </a:defRPr>
            </a:lvl1pPr>
          </a:lstStyle>
          <a:p>
            <a:fld id="{05EA715D-85B6-0249-9BAD-3F7625445FF9}" type="slidenum">
              <a:rPr lang="fr-FR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600">
          <a:solidFill>
            <a:srgbClr val="2C7C9F"/>
          </a:solidFill>
          <a:latin typeface="+mj-lt"/>
          <a:ea typeface="ＭＳ Ｐゴシック" pitchFamily="34" charset="-128"/>
          <a:cs typeface="ＭＳ Ｐゴシック" charset="0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600">
          <a:solidFill>
            <a:srgbClr val="2C7C9F"/>
          </a:solidFill>
          <a:latin typeface="News Gothic MT" charset="0"/>
          <a:ea typeface="ＭＳ Ｐゴシック" pitchFamily="34" charset="-128"/>
          <a:cs typeface="ＭＳ Ｐゴシック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600">
          <a:solidFill>
            <a:srgbClr val="2C7C9F"/>
          </a:solidFill>
          <a:latin typeface="News Gothic MT" charset="0"/>
          <a:ea typeface="ＭＳ Ｐゴシック" pitchFamily="34" charset="-128"/>
          <a:cs typeface="ＭＳ Ｐゴシック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600">
          <a:solidFill>
            <a:srgbClr val="2C7C9F"/>
          </a:solidFill>
          <a:latin typeface="News Gothic MT" charset="0"/>
          <a:ea typeface="ＭＳ Ｐゴシック" pitchFamily="34" charset="-128"/>
          <a:cs typeface="ＭＳ Ｐゴシック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600">
          <a:solidFill>
            <a:srgbClr val="2C7C9F"/>
          </a:solidFill>
          <a:latin typeface="News Gothic MT" charset="0"/>
          <a:ea typeface="ＭＳ Ｐゴシック" pitchFamily="34" charset="-128"/>
          <a:cs typeface="ＭＳ Ｐゴシック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2C7C9F"/>
          </a:solidFill>
          <a:latin typeface="News Gothic MT" charset="0"/>
          <a:ea typeface="ＭＳ Ｐゴシック" pitchFamily="32" charset="-128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2C7C9F"/>
          </a:solidFill>
          <a:latin typeface="News Gothic MT" charset="0"/>
          <a:ea typeface="ＭＳ Ｐゴシック" pitchFamily="32" charset="-128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2C7C9F"/>
          </a:solidFill>
          <a:latin typeface="News Gothic MT" charset="0"/>
          <a:ea typeface="ＭＳ Ｐゴシック" pitchFamily="32" charset="-128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2C7C9F"/>
          </a:solidFill>
          <a:latin typeface="News Gothic MT" charset="0"/>
          <a:ea typeface="ＭＳ Ｐゴシック" pitchFamily="32" charset="-128"/>
        </a:defRPr>
      </a:lvl9pPr>
    </p:titleStyle>
    <p:bodyStyle>
      <a:lvl1pPr marL="342900" indent="-342900" algn="l" defTabSz="449263" rtl="0" eaLnBrk="0" fontAlgn="base" hangingPunct="0">
        <a:spcBef>
          <a:spcPts val="20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•"/>
        <a:defRPr sz="2400">
          <a:solidFill>
            <a:srgbClr val="595959"/>
          </a:solidFill>
          <a:latin typeface="+mn-lt"/>
          <a:ea typeface="ＭＳ Ｐゴシック" pitchFamily="34" charset="-128"/>
          <a:cs typeface="ＭＳ Ｐゴシック" charset="0"/>
        </a:defRPr>
      </a:lvl1pPr>
      <a:lvl2pPr marL="742950" indent="-28575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–"/>
        <a:defRPr sz="2200">
          <a:solidFill>
            <a:srgbClr val="595959"/>
          </a:solidFill>
          <a:latin typeface="+mn-lt"/>
          <a:ea typeface="ＭＳ Ｐゴシック" pitchFamily="34" charset="-128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•"/>
        <a:defRPr sz="2000">
          <a:solidFill>
            <a:srgbClr val="595959"/>
          </a:solidFill>
          <a:latin typeface="+mn-lt"/>
          <a:ea typeface="ＭＳ Ｐゴシック" pitchFamily="34" charset="-128"/>
        </a:defRPr>
      </a:lvl3pPr>
      <a:lvl4pPr marL="16002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–"/>
        <a:defRPr sz="2000">
          <a:solidFill>
            <a:srgbClr val="595959"/>
          </a:solidFill>
          <a:latin typeface="+mn-lt"/>
          <a:ea typeface="ＭＳ Ｐゴシック" pitchFamily="34" charset="-128"/>
        </a:defRPr>
      </a:lvl4pPr>
      <a:lvl5pPr marL="20574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»"/>
        <a:defRPr sz="2000">
          <a:solidFill>
            <a:srgbClr val="595959"/>
          </a:solidFill>
          <a:latin typeface="+mn-lt"/>
          <a:ea typeface="ＭＳ Ｐゴシック" pitchFamily="34" charset="-128"/>
        </a:defRPr>
      </a:lvl5pPr>
      <a:lvl6pPr marL="25146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595959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595959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595959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595959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97813" y="0"/>
            <a:ext cx="112395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9275" y="-50800"/>
            <a:ext cx="8040688" cy="149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Cliquez pour éditer le format du texte-titre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9275" y="1600200"/>
            <a:ext cx="8040688" cy="434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Cliquez pour éditer le format du plan de texte</a:t>
            </a:r>
          </a:p>
          <a:p>
            <a:pPr lvl="1"/>
            <a:r>
              <a:rPr lang="en-GB"/>
              <a:t>Second niveau de plan</a:t>
            </a:r>
          </a:p>
          <a:p>
            <a:pPr lvl="2"/>
            <a:r>
              <a:rPr lang="en-GB"/>
              <a:t>Troisième niveau de plan</a:t>
            </a:r>
          </a:p>
          <a:p>
            <a:pPr lvl="3"/>
            <a:r>
              <a:rPr lang="en-GB"/>
              <a:t>Quatrième niveau de plan</a:t>
            </a:r>
          </a:p>
          <a:p>
            <a:pPr lvl="4"/>
            <a:r>
              <a:rPr lang="en-GB"/>
              <a:t>Cinquième niveau de plan</a:t>
            </a:r>
          </a:p>
          <a:p>
            <a:pPr lvl="4"/>
            <a:r>
              <a:rPr lang="en-GB"/>
              <a:t>Sixième niveau de plan</a:t>
            </a:r>
          </a:p>
          <a:p>
            <a:pPr lvl="4"/>
            <a:r>
              <a:rPr lang="en-GB"/>
              <a:t>Septième niveau de plan</a:t>
            </a:r>
          </a:p>
          <a:p>
            <a:pPr lvl="4"/>
            <a:r>
              <a:rPr lang="en-GB"/>
              <a:t>Huitième niveau de plan</a:t>
            </a:r>
          </a:p>
          <a:p>
            <a:pPr lvl="4"/>
            <a:r>
              <a:rPr lang="en-GB"/>
              <a:t>Neuvième niveau de plan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5629275" y="6275388"/>
            <a:ext cx="2132013" cy="36353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100000"/>
              <a:buFontTx/>
              <a:buNone/>
              <a:tabLst>
                <a:tab pos="723900" algn="l"/>
                <a:tab pos="1447800" algn="l"/>
              </a:tabLst>
              <a:defRPr sz="1200">
                <a:solidFill>
                  <a:srgbClr val="FFFFFF"/>
                </a:solidFill>
                <a:latin typeface="+mn-lt"/>
                <a:ea typeface="ＭＳ Ｐゴシック" pitchFamily="32" charset="-128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126" name="Text Box 5"/>
          <p:cNvSpPr txBox="1">
            <a:spLocks noChangeArrowheads="1"/>
          </p:cNvSpPr>
          <p:nvPr/>
        </p:nvSpPr>
        <p:spPr bwMode="auto">
          <a:xfrm>
            <a:off x="265113" y="6275388"/>
            <a:ext cx="484028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7897813" y="6137275"/>
            <a:ext cx="989012" cy="6413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SzPct val="100000"/>
              <a:defRPr sz="3600">
                <a:solidFill>
                  <a:srgbClr val="FFFFFF"/>
                </a:solidFill>
                <a:latin typeface="News Gothic MT" charset="0"/>
              </a:defRPr>
            </a:lvl1pPr>
          </a:lstStyle>
          <a:p>
            <a:fld id="{14F5761A-5391-A548-9FB3-8A2B44A89C02}" type="slidenum">
              <a:rPr lang="fr-FR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600">
          <a:solidFill>
            <a:srgbClr val="2C7C9F"/>
          </a:solidFill>
          <a:latin typeface="+mj-lt"/>
          <a:ea typeface="ＭＳ Ｐゴシック" pitchFamily="34" charset="-128"/>
          <a:cs typeface="ＭＳ Ｐゴシック" charset="0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600">
          <a:solidFill>
            <a:srgbClr val="2C7C9F"/>
          </a:solidFill>
          <a:latin typeface="News Gothic MT" charset="0"/>
          <a:ea typeface="ＭＳ Ｐゴシック" pitchFamily="34" charset="-128"/>
          <a:cs typeface="ＭＳ Ｐゴシック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600">
          <a:solidFill>
            <a:srgbClr val="2C7C9F"/>
          </a:solidFill>
          <a:latin typeface="News Gothic MT" charset="0"/>
          <a:ea typeface="ＭＳ Ｐゴシック" pitchFamily="34" charset="-128"/>
          <a:cs typeface="ＭＳ Ｐゴシック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600">
          <a:solidFill>
            <a:srgbClr val="2C7C9F"/>
          </a:solidFill>
          <a:latin typeface="News Gothic MT" charset="0"/>
          <a:ea typeface="ＭＳ Ｐゴシック" pitchFamily="34" charset="-128"/>
          <a:cs typeface="ＭＳ Ｐゴシック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600">
          <a:solidFill>
            <a:srgbClr val="2C7C9F"/>
          </a:solidFill>
          <a:latin typeface="News Gothic MT" charset="0"/>
          <a:ea typeface="ＭＳ Ｐゴシック" pitchFamily="34" charset="-128"/>
          <a:cs typeface="ＭＳ Ｐゴシック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2C7C9F"/>
          </a:solidFill>
          <a:latin typeface="News Gothic MT" charset="0"/>
          <a:ea typeface="ＭＳ Ｐゴシック" pitchFamily="32" charset="-128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2C7C9F"/>
          </a:solidFill>
          <a:latin typeface="News Gothic MT" charset="0"/>
          <a:ea typeface="ＭＳ Ｐゴシック" pitchFamily="32" charset="-128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2C7C9F"/>
          </a:solidFill>
          <a:latin typeface="News Gothic MT" charset="0"/>
          <a:ea typeface="ＭＳ Ｐゴシック" pitchFamily="32" charset="-128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2C7C9F"/>
          </a:solidFill>
          <a:latin typeface="News Gothic MT" charset="0"/>
          <a:ea typeface="ＭＳ Ｐゴシック" pitchFamily="32" charset="-128"/>
        </a:defRPr>
      </a:lvl9pPr>
    </p:titleStyle>
    <p:bodyStyle>
      <a:lvl1pPr marL="342900" indent="-342900" algn="l" defTabSz="449263" rtl="0" eaLnBrk="0" fontAlgn="base" hangingPunct="0">
        <a:spcBef>
          <a:spcPts val="20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•"/>
        <a:defRPr sz="2400">
          <a:solidFill>
            <a:srgbClr val="595959"/>
          </a:solidFill>
          <a:latin typeface="+mn-lt"/>
          <a:ea typeface="ＭＳ Ｐゴシック" pitchFamily="34" charset="-128"/>
          <a:cs typeface="ＭＳ Ｐゴシック" charset="0"/>
        </a:defRPr>
      </a:lvl1pPr>
      <a:lvl2pPr marL="742950" indent="-28575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–"/>
        <a:defRPr sz="2200">
          <a:solidFill>
            <a:srgbClr val="595959"/>
          </a:solidFill>
          <a:latin typeface="+mn-lt"/>
          <a:ea typeface="ＭＳ Ｐゴシック" pitchFamily="34" charset="-128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•"/>
        <a:defRPr sz="2000">
          <a:solidFill>
            <a:srgbClr val="595959"/>
          </a:solidFill>
          <a:latin typeface="+mn-lt"/>
          <a:ea typeface="ＭＳ Ｐゴシック" pitchFamily="34" charset="-128"/>
        </a:defRPr>
      </a:lvl3pPr>
      <a:lvl4pPr marL="16002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–"/>
        <a:defRPr sz="2000">
          <a:solidFill>
            <a:srgbClr val="595959"/>
          </a:solidFill>
          <a:latin typeface="+mn-lt"/>
          <a:ea typeface="ＭＳ Ｐゴシック" pitchFamily="34" charset="-128"/>
        </a:defRPr>
      </a:lvl4pPr>
      <a:lvl5pPr marL="20574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»"/>
        <a:defRPr sz="2000">
          <a:solidFill>
            <a:srgbClr val="595959"/>
          </a:solidFill>
          <a:latin typeface="+mn-lt"/>
          <a:ea typeface="ＭＳ Ｐゴシック" pitchFamily="34" charset="-128"/>
        </a:defRPr>
      </a:lvl5pPr>
      <a:lvl6pPr marL="25146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595959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595959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595959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595959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97813" y="0"/>
            <a:ext cx="112395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9275" y="-50800"/>
            <a:ext cx="8040688" cy="149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Cliquez pour éditer le format du texte-titre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9275" y="1600200"/>
            <a:ext cx="8040688" cy="434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Cliquez pour éditer le format du plan de texte</a:t>
            </a:r>
          </a:p>
          <a:p>
            <a:pPr lvl="1"/>
            <a:r>
              <a:rPr lang="en-GB"/>
              <a:t>Second niveau de plan</a:t>
            </a:r>
          </a:p>
          <a:p>
            <a:pPr lvl="2"/>
            <a:r>
              <a:rPr lang="en-GB"/>
              <a:t>Troisième niveau de plan</a:t>
            </a:r>
          </a:p>
          <a:p>
            <a:pPr lvl="3"/>
            <a:r>
              <a:rPr lang="en-GB"/>
              <a:t>Quatrième niveau de plan</a:t>
            </a:r>
          </a:p>
          <a:p>
            <a:pPr lvl="4"/>
            <a:r>
              <a:rPr lang="en-GB"/>
              <a:t>Cinquième niveau de plan</a:t>
            </a:r>
          </a:p>
          <a:p>
            <a:pPr lvl="4"/>
            <a:r>
              <a:rPr lang="en-GB"/>
              <a:t>Sixième niveau de plan</a:t>
            </a:r>
          </a:p>
          <a:p>
            <a:pPr lvl="4"/>
            <a:r>
              <a:rPr lang="en-GB"/>
              <a:t>Septième niveau de plan</a:t>
            </a:r>
          </a:p>
          <a:p>
            <a:pPr lvl="4"/>
            <a:r>
              <a:rPr lang="en-GB"/>
              <a:t>Huitième niveau de plan</a:t>
            </a:r>
          </a:p>
          <a:p>
            <a:pPr lvl="4"/>
            <a:r>
              <a:rPr lang="en-GB"/>
              <a:t>Neuvième niveau de plan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5629275" y="6275388"/>
            <a:ext cx="2132013" cy="36353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100000"/>
              <a:buFontTx/>
              <a:buNone/>
              <a:tabLst>
                <a:tab pos="723900" algn="l"/>
                <a:tab pos="1447800" algn="l"/>
              </a:tabLst>
              <a:defRPr sz="1200">
                <a:solidFill>
                  <a:srgbClr val="FFFFFF"/>
                </a:solidFill>
                <a:latin typeface="+mn-lt"/>
                <a:ea typeface="ＭＳ Ｐゴシック" pitchFamily="32" charset="-128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150" name="Text Box 5"/>
          <p:cNvSpPr txBox="1">
            <a:spLocks noChangeArrowheads="1"/>
          </p:cNvSpPr>
          <p:nvPr/>
        </p:nvSpPr>
        <p:spPr bwMode="auto">
          <a:xfrm>
            <a:off x="265113" y="6275388"/>
            <a:ext cx="484028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7897813" y="6137275"/>
            <a:ext cx="989012" cy="6413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SzPct val="100000"/>
              <a:defRPr sz="3600">
                <a:solidFill>
                  <a:srgbClr val="FFFFFF"/>
                </a:solidFill>
                <a:latin typeface="News Gothic MT" charset="0"/>
              </a:defRPr>
            </a:lvl1pPr>
          </a:lstStyle>
          <a:p>
            <a:fld id="{1C5F7D31-966A-074E-BA1B-0453A6C008DC}" type="slidenum">
              <a:rPr lang="fr-FR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600">
          <a:solidFill>
            <a:srgbClr val="2C7C9F"/>
          </a:solidFill>
          <a:latin typeface="+mj-lt"/>
          <a:ea typeface="ＭＳ Ｐゴシック" pitchFamily="34" charset="-128"/>
          <a:cs typeface="ＭＳ Ｐゴシック" charset="0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600">
          <a:solidFill>
            <a:srgbClr val="2C7C9F"/>
          </a:solidFill>
          <a:latin typeface="News Gothic MT" charset="0"/>
          <a:ea typeface="ＭＳ Ｐゴシック" pitchFamily="34" charset="-128"/>
          <a:cs typeface="ＭＳ Ｐゴシック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600">
          <a:solidFill>
            <a:srgbClr val="2C7C9F"/>
          </a:solidFill>
          <a:latin typeface="News Gothic MT" charset="0"/>
          <a:ea typeface="ＭＳ Ｐゴシック" pitchFamily="34" charset="-128"/>
          <a:cs typeface="ＭＳ Ｐゴシック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600">
          <a:solidFill>
            <a:srgbClr val="2C7C9F"/>
          </a:solidFill>
          <a:latin typeface="News Gothic MT" charset="0"/>
          <a:ea typeface="ＭＳ Ｐゴシック" pitchFamily="34" charset="-128"/>
          <a:cs typeface="ＭＳ Ｐゴシック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600">
          <a:solidFill>
            <a:srgbClr val="2C7C9F"/>
          </a:solidFill>
          <a:latin typeface="News Gothic MT" charset="0"/>
          <a:ea typeface="ＭＳ Ｐゴシック" pitchFamily="34" charset="-128"/>
          <a:cs typeface="ＭＳ Ｐゴシック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2C7C9F"/>
          </a:solidFill>
          <a:latin typeface="News Gothic MT" charset="0"/>
          <a:ea typeface="ＭＳ Ｐゴシック" pitchFamily="32" charset="-128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2C7C9F"/>
          </a:solidFill>
          <a:latin typeface="News Gothic MT" charset="0"/>
          <a:ea typeface="ＭＳ Ｐゴシック" pitchFamily="32" charset="-128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2C7C9F"/>
          </a:solidFill>
          <a:latin typeface="News Gothic MT" charset="0"/>
          <a:ea typeface="ＭＳ Ｐゴシック" pitchFamily="32" charset="-128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2C7C9F"/>
          </a:solidFill>
          <a:latin typeface="News Gothic MT" charset="0"/>
          <a:ea typeface="ＭＳ Ｐゴシック" pitchFamily="32" charset="-128"/>
        </a:defRPr>
      </a:lvl9pPr>
    </p:titleStyle>
    <p:bodyStyle>
      <a:lvl1pPr marL="342900" indent="-342900" algn="l" defTabSz="449263" rtl="0" eaLnBrk="0" fontAlgn="base" hangingPunct="0">
        <a:spcBef>
          <a:spcPts val="20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•"/>
        <a:defRPr sz="2400">
          <a:solidFill>
            <a:srgbClr val="595959"/>
          </a:solidFill>
          <a:latin typeface="+mn-lt"/>
          <a:ea typeface="ＭＳ Ｐゴシック" pitchFamily="34" charset="-128"/>
          <a:cs typeface="ＭＳ Ｐゴシック" charset="0"/>
        </a:defRPr>
      </a:lvl1pPr>
      <a:lvl2pPr marL="742950" indent="-28575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–"/>
        <a:defRPr sz="2200">
          <a:solidFill>
            <a:srgbClr val="595959"/>
          </a:solidFill>
          <a:latin typeface="+mn-lt"/>
          <a:ea typeface="ＭＳ Ｐゴシック" pitchFamily="34" charset="-128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•"/>
        <a:defRPr sz="2000">
          <a:solidFill>
            <a:srgbClr val="595959"/>
          </a:solidFill>
          <a:latin typeface="+mn-lt"/>
          <a:ea typeface="ＭＳ Ｐゴシック" pitchFamily="34" charset="-128"/>
        </a:defRPr>
      </a:lvl3pPr>
      <a:lvl4pPr marL="16002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–"/>
        <a:defRPr sz="2000">
          <a:solidFill>
            <a:srgbClr val="595959"/>
          </a:solidFill>
          <a:latin typeface="+mn-lt"/>
          <a:ea typeface="ＭＳ Ｐゴシック" pitchFamily="34" charset="-128"/>
        </a:defRPr>
      </a:lvl4pPr>
      <a:lvl5pPr marL="20574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»"/>
        <a:defRPr sz="2000">
          <a:solidFill>
            <a:srgbClr val="595959"/>
          </a:solidFill>
          <a:latin typeface="+mn-lt"/>
          <a:ea typeface="ＭＳ Ｐゴシック" pitchFamily="34" charset="-128"/>
        </a:defRPr>
      </a:lvl5pPr>
      <a:lvl6pPr marL="25146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595959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595959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595959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595959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97813" y="0"/>
            <a:ext cx="112395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9275" y="-50800"/>
            <a:ext cx="8040688" cy="149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Cliquez pour éditer le format du texte-titre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9275" y="1600200"/>
            <a:ext cx="8040688" cy="434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Cliquez pour éditer le format du plan de texte</a:t>
            </a:r>
          </a:p>
          <a:p>
            <a:pPr lvl="1"/>
            <a:r>
              <a:rPr lang="en-GB"/>
              <a:t>Second niveau de plan</a:t>
            </a:r>
          </a:p>
          <a:p>
            <a:pPr lvl="2"/>
            <a:r>
              <a:rPr lang="en-GB"/>
              <a:t>Troisième niveau de plan</a:t>
            </a:r>
          </a:p>
          <a:p>
            <a:pPr lvl="3"/>
            <a:r>
              <a:rPr lang="en-GB"/>
              <a:t>Quatrième niveau de plan</a:t>
            </a:r>
          </a:p>
          <a:p>
            <a:pPr lvl="4"/>
            <a:r>
              <a:rPr lang="en-GB"/>
              <a:t>Cinquième niveau de plan</a:t>
            </a:r>
          </a:p>
          <a:p>
            <a:pPr lvl="4"/>
            <a:r>
              <a:rPr lang="en-GB"/>
              <a:t>Sixième niveau de plan</a:t>
            </a:r>
          </a:p>
          <a:p>
            <a:pPr lvl="4"/>
            <a:r>
              <a:rPr lang="en-GB"/>
              <a:t>Septième niveau de plan</a:t>
            </a:r>
          </a:p>
          <a:p>
            <a:pPr lvl="4"/>
            <a:r>
              <a:rPr lang="en-GB"/>
              <a:t>Huitième niveau de plan</a:t>
            </a:r>
          </a:p>
          <a:p>
            <a:pPr lvl="4"/>
            <a:r>
              <a:rPr lang="en-GB"/>
              <a:t>Neuvième niveau de plan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5629275" y="6275388"/>
            <a:ext cx="2132013" cy="36353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100000"/>
              <a:buFontTx/>
              <a:buNone/>
              <a:tabLst>
                <a:tab pos="723900" algn="l"/>
                <a:tab pos="1447800" algn="l"/>
              </a:tabLst>
              <a:defRPr sz="1200">
                <a:solidFill>
                  <a:srgbClr val="FFFFFF"/>
                </a:solidFill>
                <a:latin typeface="+mn-lt"/>
                <a:ea typeface="ＭＳ Ｐゴシック" pitchFamily="32" charset="-128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174" name="Text Box 5"/>
          <p:cNvSpPr txBox="1">
            <a:spLocks noChangeArrowheads="1"/>
          </p:cNvSpPr>
          <p:nvPr/>
        </p:nvSpPr>
        <p:spPr bwMode="auto">
          <a:xfrm>
            <a:off x="265113" y="6275388"/>
            <a:ext cx="484028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7897813" y="6137275"/>
            <a:ext cx="989012" cy="6413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SzPct val="100000"/>
              <a:defRPr sz="3600">
                <a:solidFill>
                  <a:srgbClr val="FFFFFF"/>
                </a:solidFill>
                <a:latin typeface="News Gothic MT" charset="0"/>
              </a:defRPr>
            </a:lvl1pPr>
          </a:lstStyle>
          <a:p>
            <a:fld id="{5E3DD7A3-9E2C-D242-B064-7D4ACA8F5910}" type="slidenum">
              <a:rPr lang="fr-FR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600">
          <a:solidFill>
            <a:srgbClr val="2C7C9F"/>
          </a:solidFill>
          <a:latin typeface="+mj-lt"/>
          <a:ea typeface="ＭＳ Ｐゴシック" pitchFamily="34" charset="-128"/>
          <a:cs typeface="ＭＳ Ｐゴシック" charset="0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600">
          <a:solidFill>
            <a:srgbClr val="2C7C9F"/>
          </a:solidFill>
          <a:latin typeface="News Gothic MT" charset="0"/>
          <a:ea typeface="ＭＳ Ｐゴシック" pitchFamily="34" charset="-128"/>
          <a:cs typeface="ＭＳ Ｐゴシック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600">
          <a:solidFill>
            <a:srgbClr val="2C7C9F"/>
          </a:solidFill>
          <a:latin typeface="News Gothic MT" charset="0"/>
          <a:ea typeface="ＭＳ Ｐゴシック" pitchFamily="34" charset="-128"/>
          <a:cs typeface="ＭＳ Ｐゴシック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600">
          <a:solidFill>
            <a:srgbClr val="2C7C9F"/>
          </a:solidFill>
          <a:latin typeface="News Gothic MT" charset="0"/>
          <a:ea typeface="ＭＳ Ｐゴシック" pitchFamily="34" charset="-128"/>
          <a:cs typeface="ＭＳ Ｐゴシック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600">
          <a:solidFill>
            <a:srgbClr val="2C7C9F"/>
          </a:solidFill>
          <a:latin typeface="News Gothic MT" charset="0"/>
          <a:ea typeface="ＭＳ Ｐゴシック" pitchFamily="34" charset="-128"/>
          <a:cs typeface="ＭＳ Ｐゴシック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2C7C9F"/>
          </a:solidFill>
          <a:latin typeface="News Gothic MT" charset="0"/>
          <a:ea typeface="ＭＳ Ｐゴシック" pitchFamily="32" charset="-128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2C7C9F"/>
          </a:solidFill>
          <a:latin typeface="News Gothic MT" charset="0"/>
          <a:ea typeface="ＭＳ Ｐゴシック" pitchFamily="32" charset="-128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2C7C9F"/>
          </a:solidFill>
          <a:latin typeface="News Gothic MT" charset="0"/>
          <a:ea typeface="ＭＳ Ｐゴシック" pitchFamily="32" charset="-128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2C7C9F"/>
          </a:solidFill>
          <a:latin typeface="News Gothic MT" charset="0"/>
          <a:ea typeface="ＭＳ Ｐゴシック" pitchFamily="32" charset="-128"/>
        </a:defRPr>
      </a:lvl9pPr>
    </p:titleStyle>
    <p:bodyStyle>
      <a:lvl1pPr marL="342900" indent="-342900" algn="l" defTabSz="449263" rtl="0" eaLnBrk="0" fontAlgn="base" hangingPunct="0">
        <a:spcBef>
          <a:spcPts val="20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•"/>
        <a:defRPr sz="2400">
          <a:solidFill>
            <a:srgbClr val="595959"/>
          </a:solidFill>
          <a:latin typeface="+mn-lt"/>
          <a:ea typeface="ＭＳ Ｐゴシック" pitchFamily="34" charset="-128"/>
          <a:cs typeface="ＭＳ Ｐゴシック" charset="0"/>
        </a:defRPr>
      </a:lvl1pPr>
      <a:lvl2pPr marL="742950" indent="-28575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–"/>
        <a:defRPr sz="2200">
          <a:solidFill>
            <a:srgbClr val="595959"/>
          </a:solidFill>
          <a:latin typeface="+mn-lt"/>
          <a:ea typeface="ＭＳ Ｐゴシック" pitchFamily="34" charset="-128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•"/>
        <a:defRPr sz="2000">
          <a:solidFill>
            <a:srgbClr val="595959"/>
          </a:solidFill>
          <a:latin typeface="+mn-lt"/>
          <a:ea typeface="ＭＳ Ｐゴシック" pitchFamily="34" charset="-128"/>
        </a:defRPr>
      </a:lvl3pPr>
      <a:lvl4pPr marL="16002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–"/>
        <a:defRPr sz="2000">
          <a:solidFill>
            <a:srgbClr val="595959"/>
          </a:solidFill>
          <a:latin typeface="+mn-lt"/>
          <a:ea typeface="ＭＳ Ｐゴシック" pitchFamily="34" charset="-128"/>
        </a:defRPr>
      </a:lvl4pPr>
      <a:lvl5pPr marL="20574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»"/>
        <a:defRPr sz="2000">
          <a:solidFill>
            <a:srgbClr val="595959"/>
          </a:solidFill>
          <a:latin typeface="+mn-lt"/>
          <a:ea typeface="ＭＳ Ｐゴシック" pitchFamily="34" charset="-128"/>
        </a:defRPr>
      </a:lvl5pPr>
      <a:lvl6pPr marL="25146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595959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595959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595959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595959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97813" y="0"/>
            <a:ext cx="112395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9275" y="-50800"/>
            <a:ext cx="8040688" cy="149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Cliquez pour éditer le format du texte-titre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9275" y="1600200"/>
            <a:ext cx="8040688" cy="434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Cliquez pour éditer le format du plan de texte</a:t>
            </a:r>
          </a:p>
          <a:p>
            <a:pPr lvl="1"/>
            <a:r>
              <a:rPr lang="en-GB"/>
              <a:t>Second niveau de plan</a:t>
            </a:r>
          </a:p>
          <a:p>
            <a:pPr lvl="2"/>
            <a:r>
              <a:rPr lang="en-GB"/>
              <a:t>Troisième niveau de plan</a:t>
            </a:r>
          </a:p>
          <a:p>
            <a:pPr lvl="3"/>
            <a:r>
              <a:rPr lang="en-GB"/>
              <a:t>Quatrième niveau de plan</a:t>
            </a:r>
          </a:p>
          <a:p>
            <a:pPr lvl="4"/>
            <a:r>
              <a:rPr lang="en-GB"/>
              <a:t>Cinquième niveau de plan</a:t>
            </a:r>
          </a:p>
          <a:p>
            <a:pPr lvl="4"/>
            <a:r>
              <a:rPr lang="en-GB"/>
              <a:t>Sixième niveau de plan</a:t>
            </a:r>
          </a:p>
          <a:p>
            <a:pPr lvl="4"/>
            <a:r>
              <a:rPr lang="en-GB"/>
              <a:t>Septième niveau de plan</a:t>
            </a:r>
          </a:p>
          <a:p>
            <a:pPr lvl="4"/>
            <a:r>
              <a:rPr lang="en-GB"/>
              <a:t>Huitième niveau de plan</a:t>
            </a:r>
          </a:p>
          <a:p>
            <a:pPr lvl="4"/>
            <a:r>
              <a:rPr lang="en-GB"/>
              <a:t>Neuvième niveau de plan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5629275" y="6275388"/>
            <a:ext cx="2132013" cy="36353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100000"/>
              <a:buFontTx/>
              <a:buNone/>
              <a:tabLst>
                <a:tab pos="723900" algn="l"/>
                <a:tab pos="1447800" algn="l"/>
              </a:tabLst>
              <a:defRPr sz="1200">
                <a:solidFill>
                  <a:srgbClr val="FFFFFF"/>
                </a:solidFill>
                <a:latin typeface="+mn-lt"/>
                <a:ea typeface="ＭＳ Ｐゴシック" pitchFamily="32" charset="-128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198" name="Text Box 5"/>
          <p:cNvSpPr txBox="1">
            <a:spLocks noChangeArrowheads="1"/>
          </p:cNvSpPr>
          <p:nvPr/>
        </p:nvSpPr>
        <p:spPr bwMode="auto">
          <a:xfrm>
            <a:off x="265113" y="6275388"/>
            <a:ext cx="484028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7897813" y="6137275"/>
            <a:ext cx="989012" cy="6413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SzPct val="100000"/>
              <a:defRPr sz="3600">
                <a:solidFill>
                  <a:srgbClr val="FFFFFF"/>
                </a:solidFill>
                <a:latin typeface="News Gothic MT" charset="0"/>
              </a:defRPr>
            </a:lvl1pPr>
          </a:lstStyle>
          <a:p>
            <a:fld id="{84ADD153-2E57-264A-88F6-194FDCEAB8A4}" type="slidenum">
              <a:rPr lang="fr-FR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600">
          <a:solidFill>
            <a:srgbClr val="2C7C9F"/>
          </a:solidFill>
          <a:latin typeface="+mj-lt"/>
          <a:ea typeface="ＭＳ Ｐゴシック" pitchFamily="34" charset="-128"/>
          <a:cs typeface="ＭＳ Ｐゴシック" charset="0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600">
          <a:solidFill>
            <a:srgbClr val="2C7C9F"/>
          </a:solidFill>
          <a:latin typeface="News Gothic MT" charset="0"/>
          <a:ea typeface="ＭＳ Ｐゴシック" pitchFamily="34" charset="-128"/>
          <a:cs typeface="ＭＳ Ｐゴシック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600">
          <a:solidFill>
            <a:srgbClr val="2C7C9F"/>
          </a:solidFill>
          <a:latin typeface="News Gothic MT" charset="0"/>
          <a:ea typeface="ＭＳ Ｐゴシック" pitchFamily="34" charset="-128"/>
          <a:cs typeface="ＭＳ Ｐゴシック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600">
          <a:solidFill>
            <a:srgbClr val="2C7C9F"/>
          </a:solidFill>
          <a:latin typeface="News Gothic MT" charset="0"/>
          <a:ea typeface="ＭＳ Ｐゴシック" pitchFamily="34" charset="-128"/>
          <a:cs typeface="ＭＳ Ｐゴシック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600">
          <a:solidFill>
            <a:srgbClr val="2C7C9F"/>
          </a:solidFill>
          <a:latin typeface="News Gothic MT" charset="0"/>
          <a:ea typeface="ＭＳ Ｐゴシック" pitchFamily="34" charset="-128"/>
          <a:cs typeface="ＭＳ Ｐゴシック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2C7C9F"/>
          </a:solidFill>
          <a:latin typeface="News Gothic MT" charset="0"/>
          <a:ea typeface="ＭＳ Ｐゴシック" pitchFamily="32" charset="-128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2C7C9F"/>
          </a:solidFill>
          <a:latin typeface="News Gothic MT" charset="0"/>
          <a:ea typeface="ＭＳ Ｐゴシック" pitchFamily="32" charset="-128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2C7C9F"/>
          </a:solidFill>
          <a:latin typeface="News Gothic MT" charset="0"/>
          <a:ea typeface="ＭＳ Ｐゴシック" pitchFamily="32" charset="-128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2C7C9F"/>
          </a:solidFill>
          <a:latin typeface="News Gothic MT" charset="0"/>
          <a:ea typeface="ＭＳ Ｐゴシック" pitchFamily="32" charset="-128"/>
        </a:defRPr>
      </a:lvl9pPr>
    </p:titleStyle>
    <p:bodyStyle>
      <a:lvl1pPr marL="342900" indent="-342900" algn="l" defTabSz="449263" rtl="0" eaLnBrk="0" fontAlgn="base" hangingPunct="0">
        <a:spcBef>
          <a:spcPts val="20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•"/>
        <a:defRPr sz="2400">
          <a:solidFill>
            <a:srgbClr val="595959"/>
          </a:solidFill>
          <a:latin typeface="+mn-lt"/>
          <a:ea typeface="ＭＳ Ｐゴシック" pitchFamily="34" charset="-128"/>
          <a:cs typeface="ＭＳ Ｐゴシック" charset="0"/>
        </a:defRPr>
      </a:lvl1pPr>
      <a:lvl2pPr marL="742950" indent="-28575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–"/>
        <a:defRPr sz="2200">
          <a:solidFill>
            <a:srgbClr val="595959"/>
          </a:solidFill>
          <a:latin typeface="+mn-lt"/>
          <a:ea typeface="ＭＳ Ｐゴシック" pitchFamily="34" charset="-128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•"/>
        <a:defRPr sz="2000">
          <a:solidFill>
            <a:srgbClr val="595959"/>
          </a:solidFill>
          <a:latin typeface="+mn-lt"/>
          <a:ea typeface="ＭＳ Ｐゴシック" pitchFamily="34" charset="-128"/>
        </a:defRPr>
      </a:lvl3pPr>
      <a:lvl4pPr marL="16002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–"/>
        <a:defRPr sz="2000">
          <a:solidFill>
            <a:srgbClr val="595959"/>
          </a:solidFill>
          <a:latin typeface="+mn-lt"/>
          <a:ea typeface="ＭＳ Ｐゴシック" pitchFamily="34" charset="-128"/>
        </a:defRPr>
      </a:lvl4pPr>
      <a:lvl5pPr marL="20574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»"/>
        <a:defRPr sz="2000">
          <a:solidFill>
            <a:srgbClr val="595959"/>
          </a:solidFill>
          <a:latin typeface="+mn-lt"/>
          <a:ea typeface="ＭＳ Ｐゴシック" pitchFamily="34" charset="-128"/>
        </a:defRPr>
      </a:lvl5pPr>
      <a:lvl6pPr marL="25146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595959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595959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595959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595959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97813" y="0"/>
            <a:ext cx="112395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9275" y="-50800"/>
            <a:ext cx="8040688" cy="149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Cliquez pour éditer le format du texte-titre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9275" y="1600200"/>
            <a:ext cx="8040688" cy="434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Cliquez pour éditer le format du plan de texte</a:t>
            </a:r>
          </a:p>
          <a:p>
            <a:pPr lvl="1"/>
            <a:r>
              <a:rPr lang="en-GB"/>
              <a:t>Second niveau de plan</a:t>
            </a:r>
          </a:p>
          <a:p>
            <a:pPr lvl="2"/>
            <a:r>
              <a:rPr lang="en-GB"/>
              <a:t>Troisième niveau de plan</a:t>
            </a:r>
          </a:p>
          <a:p>
            <a:pPr lvl="3"/>
            <a:r>
              <a:rPr lang="en-GB"/>
              <a:t>Quatrième niveau de plan</a:t>
            </a:r>
          </a:p>
          <a:p>
            <a:pPr lvl="4"/>
            <a:r>
              <a:rPr lang="en-GB"/>
              <a:t>Cinquième niveau de plan</a:t>
            </a:r>
          </a:p>
          <a:p>
            <a:pPr lvl="4"/>
            <a:r>
              <a:rPr lang="en-GB"/>
              <a:t>Sixième niveau de plan</a:t>
            </a:r>
          </a:p>
          <a:p>
            <a:pPr lvl="4"/>
            <a:r>
              <a:rPr lang="en-GB"/>
              <a:t>Septième niveau de plan</a:t>
            </a:r>
          </a:p>
          <a:p>
            <a:pPr lvl="4"/>
            <a:r>
              <a:rPr lang="en-GB"/>
              <a:t>Huitième niveau de plan</a:t>
            </a:r>
          </a:p>
          <a:p>
            <a:pPr lvl="4"/>
            <a:r>
              <a:rPr lang="en-GB"/>
              <a:t>Neuvième niveau de plan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5629275" y="6275388"/>
            <a:ext cx="2132013" cy="36353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100000"/>
              <a:buFontTx/>
              <a:buNone/>
              <a:tabLst>
                <a:tab pos="723900" algn="l"/>
                <a:tab pos="1447800" algn="l"/>
              </a:tabLst>
              <a:defRPr sz="1200">
                <a:solidFill>
                  <a:srgbClr val="FFFFFF"/>
                </a:solidFill>
                <a:latin typeface="+mn-lt"/>
                <a:ea typeface="ＭＳ Ｐゴシック" pitchFamily="32" charset="-128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222" name="Text Box 5"/>
          <p:cNvSpPr txBox="1">
            <a:spLocks noChangeArrowheads="1"/>
          </p:cNvSpPr>
          <p:nvPr/>
        </p:nvSpPr>
        <p:spPr bwMode="auto">
          <a:xfrm>
            <a:off x="265113" y="6275388"/>
            <a:ext cx="484028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7897813" y="6137275"/>
            <a:ext cx="989012" cy="6413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SzPct val="100000"/>
              <a:defRPr sz="3600">
                <a:solidFill>
                  <a:srgbClr val="FFFFFF"/>
                </a:solidFill>
                <a:latin typeface="News Gothic MT" charset="0"/>
              </a:defRPr>
            </a:lvl1pPr>
          </a:lstStyle>
          <a:p>
            <a:fld id="{E5761548-BD85-524E-9F0B-BFA661DCA3FF}" type="slidenum">
              <a:rPr lang="fr-FR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600">
          <a:solidFill>
            <a:srgbClr val="2C7C9F"/>
          </a:solidFill>
          <a:latin typeface="+mj-lt"/>
          <a:ea typeface="ＭＳ Ｐゴシック" pitchFamily="34" charset="-128"/>
          <a:cs typeface="ＭＳ Ｐゴシック" charset="0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600">
          <a:solidFill>
            <a:srgbClr val="2C7C9F"/>
          </a:solidFill>
          <a:latin typeface="News Gothic MT" charset="0"/>
          <a:ea typeface="ＭＳ Ｐゴシック" pitchFamily="34" charset="-128"/>
          <a:cs typeface="ＭＳ Ｐゴシック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600">
          <a:solidFill>
            <a:srgbClr val="2C7C9F"/>
          </a:solidFill>
          <a:latin typeface="News Gothic MT" charset="0"/>
          <a:ea typeface="ＭＳ Ｐゴシック" pitchFamily="34" charset="-128"/>
          <a:cs typeface="ＭＳ Ｐゴシック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600">
          <a:solidFill>
            <a:srgbClr val="2C7C9F"/>
          </a:solidFill>
          <a:latin typeface="News Gothic MT" charset="0"/>
          <a:ea typeface="ＭＳ Ｐゴシック" pitchFamily="34" charset="-128"/>
          <a:cs typeface="ＭＳ Ｐゴシック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600">
          <a:solidFill>
            <a:srgbClr val="2C7C9F"/>
          </a:solidFill>
          <a:latin typeface="News Gothic MT" charset="0"/>
          <a:ea typeface="ＭＳ Ｐゴシック" pitchFamily="34" charset="-128"/>
          <a:cs typeface="ＭＳ Ｐゴシック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2C7C9F"/>
          </a:solidFill>
          <a:latin typeface="News Gothic MT" charset="0"/>
          <a:ea typeface="ＭＳ Ｐゴシック" pitchFamily="32" charset="-128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2C7C9F"/>
          </a:solidFill>
          <a:latin typeface="News Gothic MT" charset="0"/>
          <a:ea typeface="ＭＳ Ｐゴシック" pitchFamily="32" charset="-128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2C7C9F"/>
          </a:solidFill>
          <a:latin typeface="News Gothic MT" charset="0"/>
          <a:ea typeface="ＭＳ Ｐゴシック" pitchFamily="32" charset="-128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2C7C9F"/>
          </a:solidFill>
          <a:latin typeface="News Gothic MT" charset="0"/>
          <a:ea typeface="ＭＳ Ｐゴシック" pitchFamily="32" charset="-128"/>
        </a:defRPr>
      </a:lvl9pPr>
    </p:titleStyle>
    <p:bodyStyle>
      <a:lvl1pPr marL="342900" indent="-342900" algn="l" defTabSz="449263" rtl="0" eaLnBrk="0" fontAlgn="base" hangingPunct="0">
        <a:spcBef>
          <a:spcPts val="20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•"/>
        <a:defRPr sz="2400">
          <a:solidFill>
            <a:srgbClr val="595959"/>
          </a:solidFill>
          <a:latin typeface="+mn-lt"/>
          <a:ea typeface="ＭＳ Ｐゴシック" pitchFamily="34" charset="-128"/>
          <a:cs typeface="ＭＳ Ｐゴシック" charset="0"/>
        </a:defRPr>
      </a:lvl1pPr>
      <a:lvl2pPr marL="742950" indent="-28575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–"/>
        <a:defRPr sz="2200">
          <a:solidFill>
            <a:srgbClr val="595959"/>
          </a:solidFill>
          <a:latin typeface="+mn-lt"/>
          <a:ea typeface="ＭＳ Ｐゴシック" pitchFamily="34" charset="-128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•"/>
        <a:defRPr sz="2000">
          <a:solidFill>
            <a:srgbClr val="595959"/>
          </a:solidFill>
          <a:latin typeface="+mn-lt"/>
          <a:ea typeface="ＭＳ Ｐゴシック" pitchFamily="34" charset="-128"/>
        </a:defRPr>
      </a:lvl3pPr>
      <a:lvl4pPr marL="16002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–"/>
        <a:defRPr sz="2000">
          <a:solidFill>
            <a:srgbClr val="595959"/>
          </a:solidFill>
          <a:latin typeface="+mn-lt"/>
          <a:ea typeface="ＭＳ Ｐゴシック" pitchFamily="34" charset="-128"/>
        </a:defRPr>
      </a:lvl4pPr>
      <a:lvl5pPr marL="20574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»"/>
        <a:defRPr sz="2000">
          <a:solidFill>
            <a:srgbClr val="595959"/>
          </a:solidFill>
          <a:latin typeface="+mn-lt"/>
          <a:ea typeface="ＭＳ Ｐゴシック" pitchFamily="34" charset="-128"/>
        </a:defRPr>
      </a:lvl5pPr>
      <a:lvl6pPr marL="25146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595959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595959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595959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595959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re 1"/>
          <p:cNvSpPr>
            <a:spLocks noGrp="1"/>
          </p:cNvSpPr>
          <p:nvPr>
            <p:ph type="ctrTitle"/>
          </p:nvPr>
        </p:nvSpPr>
        <p:spPr>
          <a:xfrm>
            <a:off x="828675" y="1532384"/>
            <a:ext cx="7486650" cy="1752600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sz="2800" b="1" dirty="0" err="1">
                <a:latin typeface="News Gothic MT" charset="0"/>
                <a:ea typeface="ＭＳ Ｐゴシック" charset="0"/>
              </a:rPr>
              <a:t>Verrous</a:t>
            </a:r>
            <a:r>
              <a:rPr lang="en-US" sz="2800" b="1" dirty="0">
                <a:latin typeface="News Gothic MT" charset="0"/>
                <a:ea typeface="ＭＳ Ｐゴシック" charset="0"/>
              </a:rPr>
              <a:t> </a:t>
            </a:r>
            <a:r>
              <a:rPr lang="en-US" sz="2800" b="1" dirty="0" err="1">
                <a:latin typeface="News Gothic MT" charset="0"/>
                <a:ea typeface="ＭＳ Ｐゴシック" charset="0"/>
              </a:rPr>
              <a:t>antibiotiques</a:t>
            </a:r>
            <a:r>
              <a:rPr lang="en-US" sz="2800" b="1" dirty="0">
                <a:latin typeface="News Gothic MT" charset="0"/>
                <a:ea typeface="ＭＳ Ｐゴシック" charset="0"/>
              </a:rPr>
              <a:t> </a:t>
            </a:r>
            <a:r>
              <a:rPr lang="en-US" sz="2800" b="1" dirty="0" err="1">
                <a:latin typeface="News Gothic MT" charset="0"/>
                <a:ea typeface="ＭＳ Ｐゴシック" charset="0"/>
              </a:rPr>
              <a:t>curatifs</a:t>
            </a:r>
            <a:r>
              <a:rPr lang="en-US" sz="2800" b="1" dirty="0">
                <a:latin typeface="News Gothic MT" charset="0"/>
                <a:ea typeface="ＭＳ Ｐゴシック" charset="0"/>
              </a:rPr>
              <a:t> :</a:t>
            </a:r>
            <a:br>
              <a:rPr lang="en-US" sz="2800" b="1" dirty="0">
                <a:latin typeface="News Gothic MT" charset="0"/>
                <a:ea typeface="ＭＳ Ｐゴシック" charset="0"/>
              </a:rPr>
            </a:br>
            <a:r>
              <a:rPr lang="en-US" sz="2800" b="1" dirty="0">
                <a:latin typeface="News Gothic MT" charset="0"/>
                <a:ea typeface="ＭＳ Ｐゴシック" charset="0"/>
              </a:rPr>
              <a:t>Indications et </a:t>
            </a:r>
            <a:r>
              <a:rPr lang="en-US" sz="2800" b="1" dirty="0" err="1">
                <a:latin typeface="News Gothic MT" charset="0"/>
                <a:ea typeface="ＭＳ Ｐゴシック" charset="0"/>
              </a:rPr>
              <a:t>modalités</a:t>
            </a:r>
            <a:r>
              <a:rPr lang="en-US" sz="2800" b="1" dirty="0">
                <a:latin typeface="News Gothic MT" charset="0"/>
                <a:ea typeface="ＭＳ Ｐゴシック" charset="0"/>
              </a:rPr>
              <a:t/>
            </a:r>
            <a:br>
              <a:rPr lang="en-US" sz="2800" b="1" dirty="0">
                <a:latin typeface="News Gothic MT" charset="0"/>
                <a:ea typeface="ＭＳ Ｐゴシック" charset="0"/>
              </a:rPr>
            </a:br>
            <a:endParaRPr lang="fr-FR" sz="2800" b="1" dirty="0">
              <a:latin typeface="News Gothic MT" charset="0"/>
              <a:ea typeface="ＭＳ Ｐゴシック" charset="0"/>
            </a:endParaRPr>
          </a:p>
        </p:txBody>
      </p:sp>
      <p:sp>
        <p:nvSpPr>
          <p:cNvPr id="12291" name="Sous-titre 2"/>
          <p:cNvSpPr>
            <a:spLocks noGrp="1"/>
          </p:cNvSpPr>
          <p:nvPr>
            <p:ph type="subTitle" idx="1"/>
          </p:nvPr>
        </p:nvSpPr>
        <p:spPr>
          <a:xfrm>
            <a:off x="1371600" y="4268688"/>
            <a:ext cx="6400800" cy="1752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300"/>
              </a:spcBef>
              <a:buClrTx/>
              <a:buSzPct val="110000"/>
            </a:pPr>
            <a:r>
              <a:rPr lang="fr-FR" dirty="0">
                <a:solidFill>
                  <a:srgbClr val="898989"/>
                </a:solidFill>
                <a:latin typeface="News Gothic MT" charset="0"/>
                <a:ea typeface="ＭＳ Ｐゴシック" charset="0"/>
              </a:rPr>
              <a:t>Jeu de diapositives réalisées par le comité des référentiels de la SPILF à partir de la recommandation </a:t>
            </a:r>
            <a:r>
              <a:rPr lang="fr-FR" dirty="0">
                <a:solidFill>
                  <a:srgbClr val="898989"/>
                </a:solidFill>
                <a:highlight>
                  <a:srgbClr val="FFFF00"/>
                </a:highlight>
                <a:latin typeface="News Gothic MT" charset="0"/>
                <a:ea typeface="ＭＳ Ｐゴシック" charset="0"/>
              </a:rPr>
              <a:t>(REF)</a:t>
            </a:r>
          </a:p>
          <a:p>
            <a:pPr eaLnBrk="1" hangingPunct="1">
              <a:lnSpc>
                <a:spcPct val="90000"/>
              </a:lnSpc>
              <a:spcBef>
                <a:spcPts val="300"/>
              </a:spcBef>
              <a:buClrTx/>
              <a:buSzPct val="110000"/>
            </a:pPr>
            <a:endParaRPr lang="fr-FR" dirty="0">
              <a:latin typeface="News Gothic MT" charset="0"/>
              <a:ea typeface="ＭＳ Ｐゴシック" charset="0"/>
            </a:endParaRPr>
          </a:p>
        </p:txBody>
      </p:sp>
      <p:sp>
        <p:nvSpPr>
          <p:cNvPr id="12292" name="Espace réservé du pied de page 3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dirty="0" err="1">
                <a:solidFill>
                  <a:srgbClr val="FFFFFF"/>
                </a:solidFill>
                <a:latin typeface="News Gothic MT" charset="0"/>
              </a:rPr>
              <a:t>Synthèse</a:t>
            </a:r>
            <a:r>
              <a:rPr lang="en-US" dirty="0">
                <a:solidFill>
                  <a:srgbClr val="FFFFFF"/>
                </a:solidFill>
                <a:latin typeface="News Gothic MT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News Gothic MT" charset="0"/>
              </a:rPr>
              <a:t>réalisée</a:t>
            </a:r>
            <a:r>
              <a:rPr lang="en-US" dirty="0">
                <a:solidFill>
                  <a:srgbClr val="FFFFFF"/>
                </a:solidFill>
                <a:latin typeface="News Gothic MT" charset="0"/>
              </a:rPr>
              <a:t> par la  SPILF le 10 </a:t>
            </a:r>
            <a:r>
              <a:rPr lang="en-US" dirty="0" err="1">
                <a:solidFill>
                  <a:srgbClr val="FFFFFF"/>
                </a:solidFill>
                <a:latin typeface="News Gothic MT" charset="0"/>
              </a:rPr>
              <a:t>février</a:t>
            </a:r>
            <a:r>
              <a:rPr lang="en-US" dirty="0">
                <a:solidFill>
                  <a:srgbClr val="FFFFFF"/>
                </a:solidFill>
                <a:latin typeface="News Gothic MT" charset="0"/>
              </a:rPr>
              <a:t> 2021 </a:t>
            </a:r>
          </a:p>
          <a:p>
            <a:endParaRPr lang="en-US" dirty="0">
              <a:solidFill>
                <a:srgbClr val="FFFFFF"/>
              </a:solidFill>
              <a:latin typeface="News Gothic MT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322528" y="304520"/>
            <a:ext cx="3924472" cy="6572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800" kern="0" dirty="0">
                <a:solidFill>
                  <a:srgbClr val="2C7C9F"/>
                </a:solidFill>
                <a:latin typeface="News Gothic MT"/>
                <a:ea typeface="ＭＳ Ｐゴシック" pitchFamily="34" charset="-128"/>
              </a:rPr>
              <a:t>Préparation du verrou</a:t>
            </a: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3192968"/>
              </p:ext>
            </p:extLst>
          </p:nvPr>
        </p:nvGraphicFramePr>
        <p:xfrm>
          <a:off x="289312" y="2343241"/>
          <a:ext cx="8603168" cy="27419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90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90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90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90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2902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2902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2902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562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charset="0"/>
                          <a:ea typeface="Calibri" charset="0"/>
                          <a:cs typeface="Calibri" charset="0"/>
                        </a:rPr>
                        <a:t>Examen Direct</a:t>
                      </a:r>
                      <a:endParaRPr lang="fr-FR" sz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charset="0"/>
                          <a:ea typeface="Calibri" charset="0"/>
                          <a:cs typeface="Calibri" charset="0"/>
                        </a:rPr>
                        <a:t>Antibiotique</a:t>
                      </a:r>
                      <a:endParaRPr lang="fr-FR" sz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charset="0"/>
                          <a:ea typeface="Calibri" charset="0"/>
                          <a:cs typeface="Calibri" charset="0"/>
                        </a:rPr>
                        <a:t>Solvant reconstitution</a:t>
                      </a:r>
                      <a:endParaRPr lang="fr-FR" sz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charset="0"/>
                          <a:ea typeface="Calibri" charset="0"/>
                          <a:cs typeface="Calibri" charset="0"/>
                        </a:rPr>
                        <a:t>Solvant dilution</a:t>
                      </a:r>
                      <a:endParaRPr lang="fr-FR" sz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charset="0"/>
                          <a:ea typeface="Calibri" charset="0"/>
                          <a:cs typeface="Calibri" charset="0"/>
                        </a:rPr>
                        <a:t>Concentration finale</a:t>
                      </a:r>
                      <a:endParaRPr lang="fr-FR" sz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charset="0"/>
                          <a:ea typeface="Calibri" charset="0"/>
                          <a:cs typeface="Calibri" charset="0"/>
                        </a:rPr>
                        <a:t>Volume verrou*</a:t>
                      </a:r>
                      <a:endParaRPr lang="fr-FR" sz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charset="0"/>
                          <a:ea typeface="Calibri" charset="0"/>
                          <a:cs typeface="Calibri" charset="0"/>
                        </a:rPr>
                        <a:t>Stabilité à 37°C</a:t>
                      </a:r>
                      <a:endParaRPr lang="fr-FR" sz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0800" marR="50800" marT="50800" marB="5080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99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charset="0"/>
                          <a:ea typeface="Calibri" charset="0"/>
                          <a:cs typeface="Calibri" charset="0"/>
                        </a:rPr>
                        <a:t>Cocci à Gram positif</a:t>
                      </a: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charset="0"/>
                          <a:ea typeface="Calibri" charset="0"/>
                          <a:cs typeface="Calibri" charset="0"/>
                        </a:rPr>
                        <a:t>Vancomycine poudre 125 mg</a:t>
                      </a: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charset="0"/>
                          <a:ea typeface="Calibri" charset="0"/>
                          <a:cs typeface="Calibri" charset="0"/>
                        </a:rPr>
                        <a:t>10 </a:t>
                      </a:r>
                      <a:r>
                        <a:rPr lang="fr-FR" sz="14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charset="0"/>
                          <a:ea typeface="Calibri" charset="0"/>
                          <a:cs typeface="Calibri" charset="0"/>
                        </a:rPr>
                        <a:t>mL</a:t>
                      </a:r>
                      <a:r>
                        <a:rPr lang="fr-FR" sz="140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charset="0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lang="fr-FR" sz="14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charset="0"/>
                          <a:ea typeface="Calibri" charset="0"/>
                          <a:cs typeface="Calibri" charset="0"/>
                        </a:rPr>
                        <a:t>NaCl</a:t>
                      </a:r>
                      <a:r>
                        <a:rPr lang="fr-FR" sz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charset="0"/>
                          <a:ea typeface="Calibri" charset="0"/>
                          <a:cs typeface="Calibri" charset="0"/>
                        </a:rPr>
                        <a:t> 0,9 %</a:t>
                      </a: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charset="0"/>
                          <a:ea typeface="Calibri" charset="0"/>
                          <a:cs typeface="Calibri" charset="0"/>
                        </a:rPr>
                        <a:t>NA</a:t>
                      </a: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charset="0"/>
                          <a:ea typeface="Calibri" charset="0"/>
                          <a:cs typeface="Calibri" charset="0"/>
                        </a:rPr>
                        <a:t>12,5 mg/</a:t>
                      </a:r>
                      <a:r>
                        <a:rPr lang="fr-FR" sz="14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charset="0"/>
                          <a:ea typeface="Calibri" charset="0"/>
                          <a:cs typeface="Calibri" charset="0"/>
                        </a:rPr>
                        <a:t>mL</a:t>
                      </a:r>
                      <a:endParaRPr lang="fr-FR" sz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charset="0"/>
                          <a:ea typeface="Calibri" charset="0"/>
                          <a:cs typeface="Calibri" charset="0"/>
                        </a:rPr>
                        <a:t>3 mL</a:t>
                      </a: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charset="0"/>
                          <a:ea typeface="Calibri" charset="0"/>
                          <a:cs typeface="Calibri" charset="0"/>
                        </a:rPr>
                        <a:t>48 h</a:t>
                      </a:r>
                    </a:p>
                  </a:txBody>
                  <a:tcPr marL="50800" marR="50800" marT="50800" marB="508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24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charset="0"/>
                          <a:ea typeface="Calibri" charset="0"/>
                          <a:cs typeface="Calibri" charset="0"/>
                        </a:rPr>
                        <a:t>Bacilles à Gram négatif</a:t>
                      </a: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charset="0"/>
                          <a:ea typeface="Calibri" charset="0"/>
                          <a:cs typeface="Calibri" charset="0"/>
                        </a:rPr>
                        <a:t>Amikacine</a:t>
                      </a:r>
                      <a:r>
                        <a:rPr lang="fr-FR" sz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charset="0"/>
                          <a:ea typeface="Calibri" charset="0"/>
                          <a:cs typeface="Calibri" charset="0"/>
                        </a:rPr>
                        <a:t>        50 mg/1mL</a:t>
                      </a: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charset="0"/>
                          <a:ea typeface="Calibri" charset="0"/>
                          <a:cs typeface="Calibri" charset="0"/>
                        </a:rPr>
                        <a:t>NA</a:t>
                      </a: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charset="0"/>
                          <a:ea typeface="Calibri" charset="0"/>
                          <a:cs typeface="Calibri" charset="0"/>
                        </a:rPr>
                        <a:t>1 </a:t>
                      </a:r>
                      <a:r>
                        <a:rPr lang="fr-FR" sz="14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charset="0"/>
                          <a:ea typeface="Calibri" charset="0"/>
                          <a:cs typeface="Calibri" charset="0"/>
                        </a:rPr>
                        <a:t>mL</a:t>
                      </a:r>
                      <a:r>
                        <a:rPr lang="fr-FR" sz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charset="0"/>
                          <a:ea typeface="Calibri" charset="0"/>
                          <a:cs typeface="Calibri" charset="0"/>
                        </a:rPr>
                        <a:t> dans 9 </a:t>
                      </a:r>
                      <a:r>
                        <a:rPr lang="fr-FR" sz="14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charset="0"/>
                          <a:ea typeface="Calibri" charset="0"/>
                          <a:cs typeface="Calibri" charset="0"/>
                        </a:rPr>
                        <a:t>mL</a:t>
                      </a:r>
                      <a:r>
                        <a:rPr lang="fr-FR" sz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charset="0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lang="fr-FR" sz="14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charset="0"/>
                          <a:ea typeface="Calibri" charset="0"/>
                          <a:cs typeface="Calibri" charset="0"/>
                        </a:rPr>
                        <a:t>NaCl</a:t>
                      </a:r>
                      <a:r>
                        <a:rPr lang="fr-FR" sz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charset="0"/>
                          <a:ea typeface="Calibri" charset="0"/>
                          <a:cs typeface="Calibri" charset="0"/>
                        </a:rPr>
                        <a:t> 0,9%</a:t>
                      </a: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charset="0"/>
                          <a:ea typeface="Calibri" charset="0"/>
                          <a:cs typeface="Calibri" charset="0"/>
                        </a:rPr>
                        <a:t>5 mg/mL</a:t>
                      </a: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charset="0"/>
                          <a:ea typeface="Calibri" charset="0"/>
                          <a:cs typeface="Calibri" charset="0"/>
                        </a:rPr>
                        <a:t>3 mL</a:t>
                      </a: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charset="0"/>
                          <a:ea typeface="Calibri" charset="0"/>
                          <a:cs typeface="Calibri" charset="0"/>
                        </a:rPr>
                        <a:t>48 h</a:t>
                      </a:r>
                    </a:p>
                  </a:txBody>
                  <a:tcPr marL="50800" marR="50800" marT="50800" marB="508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733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charset="0"/>
                          <a:ea typeface="Calibri" charset="0"/>
                          <a:cs typeface="Calibri" charset="0"/>
                        </a:rPr>
                        <a:t>Bacilles à Gram négatif </a:t>
                      </a: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charset="0"/>
                          <a:ea typeface="Calibri" charset="0"/>
                          <a:cs typeface="Calibri" charset="0"/>
                        </a:rPr>
                        <a:t>Gentamicine    40 mg/2mL</a:t>
                      </a: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charset="0"/>
                          <a:ea typeface="Calibri" charset="0"/>
                          <a:cs typeface="Calibri" charset="0"/>
                        </a:rPr>
                        <a:t>NA</a:t>
                      </a: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charset="0"/>
                          <a:ea typeface="Calibri" charset="0"/>
                          <a:cs typeface="Calibri" charset="0"/>
                        </a:rPr>
                        <a:t>2mL dans 6 </a:t>
                      </a:r>
                      <a:r>
                        <a:rPr lang="fr-FR" sz="14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charset="0"/>
                          <a:ea typeface="Calibri" charset="0"/>
                          <a:cs typeface="Calibri" charset="0"/>
                        </a:rPr>
                        <a:t>mL</a:t>
                      </a:r>
                      <a:r>
                        <a:rPr lang="fr-FR" sz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charset="0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lang="fr-FR" sz="14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charset="0"/>
                          <a:ea typeface="Calibri" charset="0"/>
                          <a:cs typeface="Calibri" charset="0"/>
                        </a:rPr>
                        <a:t>NaCl</a:t>
                      </a:r>
                      <a:r>
                        <a:rPr lang="fr-FR" sz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charset="0"/>
                          <a:ea typeface="Calibri" charset="0"/>
                          <a:cs typeface="Calibri" charset="0"/>
                        </a:rPr>
                        <a:t> 0.9%</a:t>
                      </a: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charset="0"/>
                          <a:ea typeface="Calibri" charset="0"/>
                          <a:cs typeface="Calibri" charset="0"/>
                        </a:rPr>
                        <a:t>5 mg/</a:t>
                      </a:r>
                      <a:r>
                        <a:rPr lang="fr-FR" sz="14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charset="0"/>
                          <a:ea typeface="Calibri" charset="0"/>
                          <a:cs typeface="Calibri" charset="0"/>
                        </a:rPr>
                        <a:t>mL</a:t>
                      </a:r>
                      <a:endParaRPr lang="fr-FR" sz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charset="0"/>
                          <a:ea typeface="Calibri" charset="0"/>
                          <a:cs typeface="Calibri" charset="0"/>
                        </a:rPr>
                        <a:t>3 </a:t>
                      </a:r>
                      <a:r>
                        <a:rPr lang="fr-FR" sz="14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charset="0"/>
                          <a:ea typeface="Calibri" charset="0"/>
                          <a:cs typeface="Calibri" charset="0"/>
                        </a:rPr>
                        <a:t>mL</a:t>
                      </a:r>
                      <a:endParaRPr lang="fr-FR" sz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charset="0"/>
                          <a:ea typeface="Calibri" charset="0"/>
                          <a:cs typeface="Calibri" charset="0"/>
                        </a:rPr>
                        <a:t>48 h</a:t>
                      </a:r>
                    </a:p>
                  </a:txBody>
                  <a:tcPr marL="50800" marR="50800" marT="50800" marB="5080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42942" y="6146140"/>
            <a:ext cx="90010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" indent="-1270">
              <a:spcAft>
                <a:spcPts val="0"/>
              </a:spcAft>
            </a:pPr>
            <a:r>
              <a:rPr lang="fr-FR" sz="14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Calibri" charset="0"/>
                <a:cs typeface="Calibri" charset="0"/>
              </a:rPr>
              <a:t> *</a:t>
            </a:r>
            <a:r>
              <a:rPr lang="fr-FR" sz="14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Calibri" charset="0"/>
                <a:cs typeface="Arial" panose="020B0604020202020204" pitchFamily="34" charset="0"/>
              </a:rPr>
              <a:t>Préparation effectué</a:t>
            </a:r>
            <a:r>
              <a:rPr lang="es-ES_tradnl" sz="14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Calibri" charset="0"/>
                <a:cs typeface="Arial" panose="020B0604020202020204" pitchFamily="34" charset="0"/>
              </a:rPr>
              <a:t>e en </a:t>
            </a:r>
            <a:r>
              <a:rPr lang="es-ES_tradnl" sz="14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Calibri" charset="0"/>
                <a:cs typeface="Arial" panose="020B0604020202020204" pitchFamily="34" charset="0"/>
              </a:rPr>
              <a:t>extemporan</a:t>
            </a:r>
            <a:r>
              <a:rPr lang="fr-FR" sz="14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Calibri" charset="0"/>
                <a:cs typeface="Arial" panose="020B0604020202020204" pitchFamily="34" charset="0"/>
              </a:rPr>
              <a:t>é (juste avant l’injection), le volume restant de la préparation ne sera pas conservé. </a:t>
            </a:r>
            <a:r>
              <a:rPr lang="fr-FR" sz="1400" dirty="0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+mn-lt"/>
                <a:ea typeface="Calibri" charset="0"/>
                <a:cs typeface="Arial" panose="020B0604020202020204" pitchFamily="34" charset="0"/>
              </a:rPr>
              <a:t>V</a:t>
            </a:r>
            <a:r>
              <a:rPr lang="fr-FR" sz="1400" dirty="0">
                <a:solidFill>
                  <a:schemeClr val="tx1"/>
                </a:solidFill>
                <a:latin typeface="+mn-lt"/>
              </a:rPr>
              <a:t>olume à adapter en fonction des dispositifs utilisés (notamment en pédiatrie)</a:t>
            </a:r>
            <a:endParaRPr lang="fr-FR" sz="1400" dirty="0">
              <a:solidFill>
                <a:schemeClr val="tx1"/>
              </a:solidFill>
              <a:uFill>
                <a:solidFill>
                  <a:srgbClr val="000000"/>
                </a:solidFill>
              </a:uFill>
              <a:latin typeface="+mn-lt"/>
              <a:ea typeface="Calibri" charset="0"/>
              <a:cs typeface="Calibri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FC4E261A-93E1-4F17-A1CC-FA5C681770A0}"/>
              </a:ext>
            </a:extLst>
          </p:cNvPr>
          <p:cNvSpPr txBox="1"/>
          <p:nvPr/>
        </p:nvSpPr>
        <p:spPr>
          <a:xfrm>
            <a:off x="122660" y="1444714"/>
            <a:ext cx="8603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chemeClr val="tx1"/>
                </a:solidFill>
                <a:latin typeface="+mn-lt"/>
              </a:rPr>
              <a:t>Molécules retenues pour des raisons d’activité, de maniabilité, de stabilité</a:t>
            </a:r>
            <a:r>
              <a:rPr lang="fr-FR" sz="20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A11D22D2-1253-4390-9A31-AA5FA5CBD4EF}"/>
              </a:ext>
            </a:extLst>
          </p:cNvPr>
          <p:cNvSpPr txBox="1"/>
          <p:nvPr/>
        </p:nvSpPr>
        <p:spPr>
          <a:xfrm>
            <a:off x="179512" y="5373216"/>
            <a:ext cx="8603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tx1"/>
                </a:solidFill>
                <a:latin typeface="+mn-lt"/>
                <a:ea typeface="MS Minngs"/>
                <a:cs typeface="Arial" panose="020B0604020202020204" pitchFamily="34" charset="0"/>
              </a:rPr>
              <a:t>L’association d’héparine ou de citrate de sodium à la solution verrou n’est plus recommandée.</a:t>
            </a:r>
            <a:endParaRPr lang="fr-FR" sz="1600" dirty="0">
              <a:solidFill>
                <a:schemeClr val="tx1"/>
              </a:solidFill>
              <a:latin typeface="+mn-lt"/>
              <a:ea typeface="MS Minngs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79792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159325" y="332656"/>
            <a:ext cx="4575291" cy="6572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fr-FR" sz="2800" kern="0" dirty="0">
                <a:solidFill>
                  <a:srgbClr val="2C7C9F"/>
                </a:solidFill>
                <a:latin typeface="News Gothic MT"/>
                <a:ea typeface="ＭＳ Ｐゴシック" pitchFamily="34" charset="-128"/>
              </a:rPr>
              <a:t>Stratégies thérapeutiques</a:t>
            </a:r>
          </a:p>
        </p:txBody>
      </p:sp>
      <p:sp>
        <p:nvSpPr>
          <p:cNvPr id="7" name="Rectangle 6"/>
          <p:cNvSpPr/>
          <p:nvPr/>
        </p:nvSpPr>
        <p:spPr>
          <a:xfrm>
            <a:off x="141481" y="1628800"/>
            <a:ext cx="8861038" cy="455509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1"/>
                </a:solidFill>
                <a:latin typeface="+mn-lt"/>
              </a:rPr>
              <a:t>Colonisation du CIVLD: traitement par </a:t>
            </a:r>
            <a:r>
              <a:rPr lang="fr-FR" sz="2000" u="sng" dirty="0">
                <a:solidFill>
                  <a:schemeClr val="tx1"/>
                </a:solidFill>
                <a:latin typeface="+mn-lt"/>
              </a:rPr>
              <a:t>verrou antibiotique seul </a:t>
            </a:r>
            <a:r>
              <a:rPr lang="fr-FR" sz="2000" dirty="0">
                <a:solidFill>
                  <a:schemeClr val="tx1"/>
                </a:solidFill>
                <a:latin typeface="+mn-lt"/>
              </a:rPr>
              <a:t>durant 10 jours.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1"/>
                </a:solidFill>
                <a:latin typeface="+mn-lt"/>
              </a:rPr>
              <a:t>Infection probable (</a:t>
            </a:r>
            <a:r>
              <a:rPr lang="fr-FR" sz="2000" dirty="0" err="1">
                <a:solidFill>
                  <a:schemeClr val="tx1"/>
                </a:solidFill>
                <a:latin typeface="+mn-lt"/>
              </a:rPr>
              <a:t>cf</a:t>
            </a:r>
            <a:r>
              <a:rPr lang="fr-FR" sz="2000" dirty="0">
                <a:solidFill>
                  <a:schemeClr val="tx1"/>
                </a:solidFill>
                <a:latin typeface="+mn-lt"/>
              </a:rPr>
              <a:t> diapo 4) à staphylocoque à coagulase négative ou à entérocoque: traitement par verrou antibiotique seul durant 10 jours. sauf si: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fr-FR" sz="2000" dirty="0">
                <a:solidFill>
                  <a:schemeClr val="tx1"/>
                </a:solidFill>
                <a:latin typeface="+mn-lt"/>
              </a:rPr>
              <a:t>Neutropénie fébrile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fr-FR" sz="2000" dirty="0">
                <a:solidFill>
                  <a:schemeClr val="tx1"/>
                </a:solidFill>
                <a:latin typeface="+mn-lt"/>
              </a:rPr>
              <a:t>Persistance d’une fièvre à 48h de cette stratégie et/ou apparition d’hémocultures périphériques positives.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fr-FR" sz="2000" dirty="0">
                <a:solidFill>
                  <a:schemeClr val="tx1"/>
                </a:solidFill>
                <a:latin typeface="+mn-lt"/>
              </a:rPr>
              <a:t>Dans ces deux situations, </a:t>
            </a:r>
            <a:r>
              <a:rPr lang="fr-FR" sz="2000" u="sng" dirty="0">
                <a:solidFill>
                  <a:schemeClr val="tx1"/>
                </a:solidFill>
                <a:latin typeface="+mn-lt"/>
              </a:rPr>
              <a:t>adjonction d’une antibiothérapie systémique</a:t>
            </a:r>
            <a:r>
              <a:rPr lang="fr-FR" sz="2000" dirty="0">
                <a:solidFill>
                  <a:schemeClr val="tx1"/>
                </a:solidFill>
                <a:latin typeface="+mn-lt"/>
              </a:rPr>
              <a:t> active sur le microorganisme identifié.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fr-FR" sz="2000" dirty="0">
              <a:solidFill>
                <a:schemeClr val="tx1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1"/>
                </a:solidFill>
                <a:latin typeface="+mn-lt"/>
              </a:rPr>
              <a:t>Infection probable (</a:t>
            </a:r>
            <a:r>
              <a:rPr lang="fr-FR" sz="2000" dirty="0" err="1">
                <a:solidFill>
                  <a:schemeClr val="tx1"/>
                </a:solidFill>
                <a:latin typeface="+mn-lt"/>
              </a:rPr>
              <a:t>cf</a:t>
            </a:r>
            <a:r>
              <a:rPr lang="fr-FR" sz="2000" dirty="0">
                <a:solidFill>
                  <a:schemeClr val="tx1"/>
                </a:solidFill>
                <a:latin typeface="+mn-lt"/>
              </a:rPr>
              <a:t> diapo 4) à BGN: </a:t>
            </a:r>
            <a:r>
              <a:rPr lang="fr-FR" sz="2000" u="sng" dirty="0">
                <a:solidFill>
                  <a:schemeClr val="tx1"/>
                </a:solidFill>
                <a:latin typeface="+mn-lt"/>
              </a:rPr>
              <a:t>antibiothérapie systémique </a:t>
            </a:r>
            <a:r>
              <a:rPr lang="fr-FR" sz="2000" dirty="0">
                <a:solidFill>
                  <a:schemeClr val="tx1"/>
                </a:solidFill>
                <a:latin typeface="+mn-lt"/>
              </a:rPr>
              <a:t>indispensable</a:t>
            </a:r>
          </a:p>
          <a:p>
            <a:pPr>
              <a:spcAft>
                <a:spcPts val="1200"/>
              </a:spcAft>
            </a:pPr>
            <a:endParaRPr lang="fr-FR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298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21911" y="1046972"/>
            <a:ext cx="8352928" cy="5778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400" dirty="0">
                <a:solidFill>
                  <a:schemeClr val="tx1"/>
                </a:solidFill>
                <a:latin typeface="+mn-lt"/>
              </a:rPr>
              <a:t>1 seul des critères ci-dessous suffit à définir l’échec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61624" y="-3974"/>
            <a:ext cx="5371983" cy="7397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800" kern="0" dirty="0">
                <a:solidFill>
                  <a:srgbClr val="2C7C9F"/>
                </a:solidFill>
                <a:latin typeface="News Gothic MT"/>
                <a:ea typeface="ＭＳ Ｐゴシック" pitchFamily="34" charset="-128"/>
              </a:rPr>
              <a:t>Critères d’échec des verrous </a:t>
            </a:r>
            <a:r>
              <a:rPr lang="fr-FR" sz="3200" dirty="0"/>
              <a:t>?</a:t>
            </a:r>
          </a:p>
        </p:txBody>
      </p:sp>
      <p:sp>
        <p:nvSpPr>
          <p:cNvPr id="7" name="Rectangle 6"/>
          <p:cNvSpPr/>
          <p:nvPr/>
        </p:nvSpPr>
        <p:spPr>
          <a:xfrm>
            <a:off x="282962" y="2276872"/>
            <a:ext cx="8861038" cy="270843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Arial" charset="0"/>
              <a:buChar char="•"/>
            </a:pPr>
            <a:r>
              <a:rPr lang="fr-FR" sz="2000" dirty="0">
                <a:solidFill>
                  <a:schemeClr val="tx1"/>
                </a:solidFill>
                <a:latin typeface="+mn-lt"/>
              </a:rPr>
              <a:t>≥ J4 du traitement par verrous : fièvre attribuée à l’ILC et/ou persistance d’hémoculture(s) positive(s) au même microorganisme. </a:t>
            </a:r>
          </a:p>
          <a:p>
            <a:pPr marL="342900" indent="-342900">
              <a:spcAft>
                <a:spcPts val="1200"/>
              </a:spcAft>
              <a:buFont typeface="Arial" charset="0"/>
              <a:buChar char="•"/>
            </a:pPr>
            <a:r>
              <a:rPr lang="fr-FR" sz="2000" dirty="0">
                <a:solidFill>
                  <a:schemeClr val="tx1"/>
                </a:solidFill>
                <a:latin typeface="+mn-lt"/>
              </a:rPr>
              <a:t>24h ou plus après la fin du traitement par verrou: hémoculture(s) positive(s) au même microorganisme.</a:t>
            </a:r>
          </a:p>
          <a:p>
            <a:pPr marL="342900" indent="-342900">
              <a:spcAft>
                <a:spcPts val="1200"/>
              </a:spcAft>
              <a:buFont typeface="Arial" charset="0"/>
              <a:buChar char="•"/>
            </a:pPr>
            <a:r>
              <a:rPr lang="fr-FR" sz="2000" dirty="0">
                <a:solidFill>
                  <a:schemeClr val="tx1"/>
                </a:solidFill>
                <a:latin typeface="+mn-lt"/>
              </a:rPr>
              <a:t>Au cours ou décours du traitement par verrou: localisations septiques secondaires (endocardite, </a:t>
            </a:r>
            <a:r>
              <a:rPr lang="fr-FR" sz="2000" dirty="0" err="1">
                <a:solidFill>
                  <a:schemeClr val="tx1"/>
                </a:solidFill>
                <a:latin typeface="+mn-lt"/>
              </a:rPr>
              <a:t>embols</a:t>
            </a:r>
            <a:r>
              <a:rPr lang="fr-FR" sz="2000" dirty="0">
                <a:solidFill>
                  <a:schemeClr val="tx1"/>
                </a:solidFill>
                <a:latin typeface="+mn-lt"/>
              </a:rPr>
              <a:t> septiques…).</a:t>
            </a:r>
          </a:p>
          <a:p>
            <a:pPr>
              <a:spcAft>
                <a:spcPts val="1200"/>
              </a:spcAft>
            </a:pPr>
            <a:endParaRPr lang="fr-FR" sz="2000" dirty="0">
              <a:solidFill>
                <a:schemeClr val="tx1"/>
              </a:solidFill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A21B87B4-DD70-4C7A-83BF-F16BDBEB646E}"/>
              </a:ext>
            </a:extLst>
          </p:cNvPr>
          <p:cNvSpPr txBox="1"/>
          <p:nvPr/>
        </p:nvSpPr>
        <p:spPr>
          <a:xfrm>
            <a:off x="121911" y="5589240"/>
            <a:ext cx="8802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chemeClr val="tx1"/>
                </a:solidFill>
                <a:latin typeface="+mn-lt"/>
              </a:rPr>
              <a:t>Echec = ablation systématique du CIVLD</a:t>
            </a:r>
          </a:p>
        </p:txBody>
      </p:sp>
    </p:spTree>
    <p:extLst>
      <p:ext uri="{BB962C8B-B14F-4D97-AF65-F5344CB8AC3E}">
        <p14:creationId xmlns:p14="http://schemas.microsoft.com/office/powerpoint/2010/main" val="508147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323528" y="404664"/>
            <a:ext cx="4629794" cy="6572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800" kern="0" dirty="0">
                <a:solidFill>
                  <a:srgbClr val="2C7C9F"/>
                </a:solidFill>
                <a:latin typeface="News Gothic MT"/>
                <a:ea typeface="ＭＳ Ｐゴシック" pitchFamily="34" charset="-128"/>
              </a:rPr>
              <a:t>Surveillance systématique</a:t>
            </a:r>
          </a:p>
        </p:txBody>
      </p:sp>
      <p:sp>
        <p:nvSpPr>
          <p:cNvPr id="7" name="Rectangle 6"/>
          <p:cNvSpPr/>
          <p:nvPr/>
        </p:nvSpPr>
        <p:spPr>
          <a:xfrm>
            <a:off x="141481" y="1988840"/>
            <a:ext cx="8861038" cy="34778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Arial" charset="0"/>
              <a:buChar char="•"/>
            </a:pPr>
            <a:r>
              <a:rPr lang="fr-FR" sz="2000" b="1" dirty="0">
                <a:solidFill>
                  <a:schemeClr val="tx1"/>
                </a:solidFill>
                <a:latin typeface="+mn-lt"/>
              </a:rPr>
              <a:t>Clinique</a:t>
            </a:r>
            <a:r>
              <a:rPr lang="fr-FR" sz="2000" dirty="0">
                <a:solidFill>
                  <a:schemeClr val="tx1"/>
                </a:solidFill>
                <a:latin typeface="+mn-lt"/>
              </a:rPr>
              <a:t> : signes généraux d’infection, complications locales ou loco-régionales </a:t>
            </a:r>
          </a:p>
          <a:p>
            <a:pPr marL="342900" indent="-342900">
              <a:spcAft>
                <a:spcPts val="1200"/>
              </a:spcAft>
              <a:buFont typeface="Arial" charset="0"/>
              <a:buChar char="•"/>
            </a:pPr>
            <a:r>
              <a:rPr lang="fr-FR" sz="2000" b="1" dirty="0">
                <a:solidFill>
                  <a:schemeClr val="tx1"/>
                </a:solidFill>
                <a:latin typeface="+mn-lt"/>
              </a:rPr>
              <a:t>Microbiologique</a:t>
            </a:r>
            <a:r>
              <a:rPr lang="fr-FR" sz="2000" dirty="0">
                <a:solidFill>
                  <a:schemeClr val="tx1"/>
                </a:solidFill>
                <a:latin typeface="+mn-lt"/>
              </a:rPr>
              <a:t> : </a:t>
            </a:r>
          </a:p>
          <a:p>
            <a:pPr marL="685800" lvl="1" indent="-34290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fr-FR" sz="2000" dirty="0">
                <a:solidFill>
                  <a:schemeClr val="tx1"/>
                </a:solidFill>
                <a:latin typeface="+mn-lt"/>
              </a:rPr>
              <a:t>une paire d’hémocultures sur CIVLD et en périphérie à J4 du début du verrou</a:t>
            </a:r>
          </a:p>
          <a:p>
            <a:pPr marL="685800" lvl="1" indent="-34290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fr-FR" sz="2000" dirty="0">
                <a:solidFill>
                  <a:schemeClr val="tx1"/>
                </a:solidFill>
                <a:latin typeface="+mn-lt"/>
              </a:rPr>
              <a:t>une paire d’hémocultures sur CIVLD à J11 (lendemain de l’arrêt des verrous)</a:t>
            </a:r>
          </a:p>
          <a:p>
            <a:pPr marL="685800" lvl="1" indent="-34290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fr-FR" sz="2000" dirty="0">
                <a:solidFill>
                  <a:schemeClr val="tx1"/>
                </a:solidFill>
                <a:latin typeface="+mn-lt"/>
              </a:rPr>
              <a:t>une paire d’hémocultures sur CIVLD juste avant la réutilisation ultérieure du CIVLD </a:t>
            </a:r>
          </a:p>
        </p:txBody>
      </p:sp>
    </p:spTree>
    <p:extLst>
      <p:ext uri="{BB962C8B-B14F-4D97-AF65-F5344CB8AC3E}">
        <p14:creationId xmlns:p14="http://schemas.microsoft.com/office/powerpoint/2010/main" val="33041062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E76E79A-971B-864C-AAC4-A9FC7E926FD5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Synthèse réalisée par la  SPILF</a:t>
            </a:r>
          </a:p>
          <a:p>
            <a:endParaRPr lang="en-US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83E9F58C-5BC0-E040-990F-CF81F0E61284}"/>
              </a:ext>
            </a:extLst>
          </p:cNvPr>
          <p:cNvSpPr txBox="1"/>
          <p:nvPr/>
        </p:nvSpPr>
        <p:spPr>
          <a:xfrm>
            <a:off x="251520" y="548680"/>
            <a:ext cx="4629794" cy="6585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800" kern="0" dirty="0">
                <a:solidFill>
                  <a:srgbClr val="2C7C9F"/>
                </a:solidFill>
                <a:latin typeface="News Gothic MT"/>
                <a:ea typeface="ＭＳ Ｐゴシック" pitchFamily="34" charset="-128"/>
              </a:rPr>
              <a:t>Surveillance systématique</a:t>
            </a:r>
            <a:endParaRPr lang="fr-FR" sz="3200" dirty="0">
              <a:solidFill>
                <a:schemeClr val="tx1"/>
              </a:solidFill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2CBA0B40-91A1-7E43-85A8-4D784A200BB6}"/>
              </a:ext>
            </a:extLst>
          </p:cNvPr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210" t="31915" r="5440" b="11932"/>
          <a:stretch/>
        </p:blipFill>
        <p:spPr>
          <a:xfrm>
            <a:off x="251520" y="2276872"/>
            <a:ext cx="8784976" cy="37218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BAD480D-7303-8B47-86C1-8B73E352308E}"/>
              </a:ext>
            </a:extLst>
          </p:cNvPr>
          <p:cNvSpPr/>
          <p:nvPr/>
        </p:nvSpPr>
        <p:spPr>
          <a:xfrm>
            <a:off x="1403648" y="1631797"/>
            <a:ext cx="69847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Chronologie des hémocultures de contrôle sur le CIVLD</a:t>
            </a:r>
            <a:endParaRPr lang="fr-FR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33191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278098" y="548680"/>
            <a:ext cx="6362639" cy="6572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800" kern="0" dirty="0">
                <a:solidFill>
                  <a:srgbClr val="2C7C9F"/>
                </a:solidFill>
                <a:latin typeface="News Gothic MT"/>
                <a:ea typeface="ＭＳ Ｐゴシック" pitchFamily="34" charset="-128"/>
              </a:rPr>
              <a:t>Critères de réutilisation du CIVLD   </a:t>
            </a:r>
          </a:p>
        </p:txBody>
      </p:sp>
      <p:sp>
        <p:nvSpPr>
          <p:cNvPr id="7" name="Rectangle 6"/>
          <p:cNvSpPr/>
          <p:nvPr/>
        </p:nvSpPr>
        <p:spPr>
          <a:xfrm>
            <a:off x="687717" y="2440608"/>
            <a:ext cx="7768567" cy="276998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Arial" charset="0"/>
              <a:buChar char="•"/>
            </a:pPr>
            <a:r>
              <a:rPr lang="fr-FR" sz="2400" dirty="0">
                <a:solidFill>
                  <a:schemeClr val="tx1"/>
                </a:solidFill>
                <a:latin typeface="+mn-lt"/>
              </a:rPr>
              <a:t>Apyrexie</a:t>
            </a:r>
          </a:p>
          <a:p>
            <a:pPr marL="342900" indent="-342900">
              <a:spcAft>
                <a:spcPts val="1200"/>
              </a:spcAft>
              <a:buFont typeface="Arial" charset="0"/>
              <a:buChar char="•"/>
            </a:pPr>
            <a:r>
              <a:rPr lang="fr-FR" sz="2400" dirty="0">
                <a:solidFill>
                  <a:schemeClr val="tx1"/>
                </a:solidFill>
                <a:latin typeface="+mn-lt"/>
              </a:rPr>
              <a:t>Pas de signes locaux d’infection</a:t>
            </a:r>
          </a:p>
          <a:p>
            <a:pPr marL="342900" indent="-342900">
              <a:spcAft>
                <a:spcPts val="1200"/>
              </a:spcAft>
              <a:buFont typeface="Arial" charset="0"/>
              <a:buChar char="•"/>
            </a:pPr>
            <a:r>
              <a:rPr lang="fr-FR" sz="2400" dirty="0">
                <a:solidFill>
                  <a:schemeClr val="tx1"/>
                </a:solidFill>
                <a:latin typeface="+mn-lt"/>
              </a:rPr>
              <a:t>Hémoculture fin de traitement (J11), négative à 48 h (J13)</a:t>
            </a:r>
          </a:p>
          <a:p>
            <a:pPr marL="342900" indent="-342900">
              <a:spcAft>
                <a:spcPts val="1200"/>
              </a:spcAft>
              <a:buFont typeface="Arial" charset="0"/>
              <a:buChar char="•"/>
            </a:pPr>
            <a:r>
              <a:rPr lang="fr-FR" sz="2400" dirty="0">
                <a:solidFill>
                  <a:schemeClr val="tx1"/>
                </a:solidFill>
                <a:latin typeface="+mn-lt"/>
              </a:rPr>
              <a:t>En cas de nécessité de verrou intermittent à partir de J4 (</a:t>
            </a:r>
            <a:r>
              <a:rPr lang="fr-FR" sz="2400" dirty="0" err="1">
                <a:solidFill>
                  <a:schemeClr val="tx1"/>
                </a:solidFill>
                <a:latin typeface="+mn-lt"/>
              </a:rPr>
              <a:t>cf</a:t>
            </a:r>
            <a:r>
              <a:rPr lang="fr-FR" sz="2400" dirty="0">
                <a:solidFill>
                  <a:schemeClr val="tx1"/>
                </a:solidFill>
                <a:latin typeface="+mn-lt"/>
              </a:rPr>
              <a:t> Diapo 5)</a:t>
            </a:r>
            <a:endParaRPr lang="fr-FR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8883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BDA7E79-436A-4441-A85C-82E507008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656" y="1700808"/>
            <a:ext cx="8040688" cy="1493838"/>
          </a:xfrm>
        </p:spPr>
        <p:txBody>
          <a:bodyPr/>
          <a:lstStyle/>
          <a:p>
            <a:r>
              <a:rPr lang="fr-FR" dirty="0"/>
              <a:t>Annexes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6AD6FC3-465D-4A2C-8C52-185D70440BA6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Synthèse réalisée par la  SPILF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5707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211452" y="260648"/>
            <a:ext cx="5477782" cy="6572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800" kern="0" dirty="0">
                <a:solidFill>
                  <a:srgbClr val="2C7C9F"/>
                </a:solidFill>
                <a:latin typeface="News Gothic MT"/>
                <a:ea typeface="ＭＳ Ｐゴシック" pitchFamily="34" charset="-128"/>
              </a:rPr>
              <a:t>Principe du verrou antibiotique</a:t>
            </a:r>
          </a:p>
        </p:txBody>
      </p:sp>
      <p:pic>
        <p:nvPicPr>
          <p:cNvPr id="13" name="Imag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2168" y="3216556"/>
            <a:ext cx="3441700" cy="207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7255" y="3303869"/>
            <a:ext cx="2882900" cy="185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age 1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13368" y="2311681"/>
            <a:ext cx="914400" cy="170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4449068" y="3309952"/>
            <a:ext cx="4443412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marL="342900" indent="-342900" eaLnBrk="1" hangingPunct="1">
              <a:spcBef>
                <a:spcPct val="0"/>
              </a:spcBef>
              <a:spcAft>
                <a:spcPts val="1200"/>
              </a:spcAft>
            </a:pPr>
            <a:r>
              <a:rPr lang="fr-FR" altLang="x-none" sz="2000" dirty="0"/>
              <a:t>Instillation locale </a:t>
            </a:r>
          </a:p>
          <a:p>
            <a:pPr marL="342900" indent="-342900" eaLnBrk="1" hangingPunct="1">
              <a:spcBef>
                <a:spcPct val="0"/>
              </a:spcBef>
              <a:spcAft>
                <a:spcPts val="1200"/>
              </a:spcAft>
            </a:pPr>
            <a:r>
              <a:rPr lang="fr-FR" altLang="x-none" sz="2000" dirty="0"/>
              <a:t>volume restreint (2 à 3 ml) </a:t>
            </a:r>
          </a:p>
          <a:p>
            <a:pPr marL="342900" indent="-342900" eaLnBrk="1" hangingPunct="1">
              <a:spcBef>
                <a:spcPct val="0"/>
              </a:spcBef>
              <a:spcAft>
                <a:spcPts val="1200"/>
              </a:spcAft>
            </a:pPr>
            <a:r>
              <a:rPr lang="fr-FR" altLang="x-none" sz="2000" dirty="0"/>
              <a:t>solution antibiotique fortement concentrée (100 à 1000 x CMI)</a:t>
            </a:r>
          </a:p>
        </p:txBody>
      </p:sp>
    </p:spTree>
    <p:extLst>
      <p:ext uri="{BB962C8B-B14F-4D97-AF65-F5344CB8AC3E}">
        <p14:creationId xmlns:p14="http://schemas.microsoft.com/office/powerpoint/2010/main" val="2622461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251520" y="188640"/>
            <a:ext cx="3789820" cy="6572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800" kern="0" dirty="0">
                <a:solidFill>
                  <a:srgbClr val="2C7C9F"/>
                </a:solidFill>
                <a:latin typeface="News Gothic MT"/>
                <a:ea typeface="ＭＳ Ｐゴシック" pitchFamily="34" charset="-128"/>
              </a:rPr>
              <a:t>Modalités pratiques 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51180B3-E25A-40C0-A057-47F712B1500C}"/>
              </a:ext>
            </a:extLst>
          </p:cNvPr>
          <p:cNvPicPr/>
          <p:nvPr/>
        </p:nvPicPr>
        <p:blipFill rotWithShape="1">
          <a:blip r:embed="rId2"/>
          <a:srcRect l="1402" t="3172" r="42553" b="4117"/>
          <a:stretch/>
        </p:blipFill>
        <p:spPr>
          <a:xfrm>
            <a:off x="1259632" y="980728"/>
            <a:ext cx="6696744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2285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10FC34B-E94F-B54F-AA56-C1CD99DE1D50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265113" y="6224736"/>
            <a:ext cx="4838700" cy="457200"/>
          </a:xfrm>
        </p:spPr>
        <p:txBody>
          <a:bodyPr/>
          <a:lstStyle/>
          <a:p>
            <a:r>
              <a:rPr lang="en-US"/>
              <a:t>Synthèse réalisée par la  SPILF</a:t>
            </a:r>
          </a:p>
          <a:p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E7013F7-357D-1649-B5BC-86C0B5AF44AC}"/>
              </a:ext>
            </a:extLst>
          </p:cNvPr>
          <p:cNvSpPr/>
          <p:nvPr/>
        </p:nvSpPr>
        <p:spPr>
          <a:xfrm>
            <a:off x="265113" y="404664"/>
            <a:ext cx="7763271" cy="6572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800" kern="0" dirty="0">
                <a:solidFill>
                  <a:srgbClr val="2C7C9F"/>
                </a:solidFill>
                <a:latin typeface="News Gothic MT"/>
                <a:ea typeface="ＭＳ Ｐゴシック" pitchFamily="34" charset="-128"/>
              </a:rPr>
              <a:t>Modalités pratiques  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9F85320-6796-4045-850C-720F7D87E7D2}"/>
              </a:ext>
            </a:extLst>
          </p:cNvPr>
          <p:cNvSpPr/>
          <p:nvPr/>
        </p:nvSpPr>
        <p:spPr>
          <a:xfrm>
            <a:off x="483498" y="5723759"/>
            <a:ext cx="81929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En pédiatrie le volume n’est pas le même selon le type de KT en place qui dépend du poids de l’enfant.</a:t>
            </a:r>
            <a:r>
              <a:rPr lang="fr-FR" sz="14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B0B679C-D405-4DFA-A2F6-66FE2E9A071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61" t="9381" r="1175" b="26188"/>
          <a:stretch/>
        </p:blipFill>
        <p:spPr>
          <a:xfrm>
            <a:off x="140490" y="1500030"/>
            <a:ext cx="8863019" cy="3945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1334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79512" y="1927860"/>
            <a:ext cx="7970441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00088" lvl="1" indent="-357188">
              <a:spcAft>
                <a:spcPts val="900"/>
              </a:spcAft>
              <a:buFont typeface="Wingdings" charset="2"/>
              <a:buChar char="§"/>
            </a:pPr>
            <a:r>
              <a:rPr lang="fr-FR" sz="2000" dirty="0">
                <a:solidFill>
                  <a:schemeClr val="tx1"/>
                </a:solidFill>
                <a:latin typeface="+mn-lt"/>
              </a:rPr>
              <a:t>Adulte et enfant</a:t>
            </a:r>
          </a:p>
          <a:p>
            <a:pPr marL="700088" lvl="1" indent="-357188">
              <a:spcAft>
                <a:spcPts val="900"/>
              </a:spcAft>
              <a:buFont typeface="Wingdings" charset="2"/>
              <a:buChar char="§"/>
            </a:pPr>
            <a:r>
              <a:rPr lang="fr-FR" sz="2000" dirty="0">
                <a:solidFill>
                  <a:schemeClr val="tx1"/>
                </a:solidFill>
                <a:latin typeface="+mn-lt"/>
              </a:rPr>
              <a:t>Exclusion des verrous préventif</a:t>
            </a:r>
          </a:p>
          <a:p>
            <a:pPr marL="700088" lvl="1" indent="-357188">
              <a:spcAft>
                <a:spcPts val="900"/>
              </a:spcAft>
              <a:buFont typeface="Wingdings" charset="2"/>
              <a:buChar char="§"/>
            </a:pPr>
            <a:r>
              <a:rPr lang="fr-FR" sz="2000" dirty="0">
                <a:solidFill>
                  <a:schemeClr val="tx1"/>
                </a:solidFill>
                <a:latin typeface="+mn-lt"/>
              </a:rPr>
              <a:t>Types de cathéters intraveineux de longue durée (CIVLD) concernés :</a:t>
            </a:r>
          </a:p>
          <a:p>
            <a:pPr marL="1100138" lvl="2" indent="-357188">
              <a:spcAft>
                <a:spcPts val="900"/>
              </a:spcAft>
              <a:buFont typeface="Courier New" panose="02070309020205020404" pitchFamily="49" charset="0"/>
              <a:buChar char="o"/>
            </a:pPr>
            <a:r>
              <a:rPr lang="fr-FR" sz="2000" dirty="0" err="1">
                <a:solidFill>
                  <a:schemeClr val="tx1"/>
                </a:solidFill>
                <a:latin typeface="+mn-lt"/>
              </a:rPr>
              <a:t>Catheters</a:t>
            </a:r>
            <a:r>
              <a:rPr lang="fr-FR" sz="2000" dirty="0">
                <a:solidFill>
                  <a:schemeClr val="tx1"/>
                </a:solidFill>
                <a:latin typeface="+mn-lt"/>
              </a:rPr>
              <a:t> à chambre implantable</a:t>
            </a:r>
          </a:p>
          <a:p>
            <a:pPr marL="1100138" lvl="2" indent="-357188">
              <a:spcAft>
                <a:spcPts val="900"/>
              </a:spcAft>
              <a:buFont typeface="Courier New" panose="02070309020205020404" pitchFamily="49" charset="0"/>
              <a:buChar char="o"/>
            </a:pPr>
            <a:r>
              <a:rPr lang="fr-FR" sz="2000" dirty="0">
                <a:solidFill>
                  <a:schemeClr val="tx1"/>
                </a:solidFill>
                <a:latin typeface="+mn-lt"/>
              </a:rPr>
              <a:t>Cathéters </a:t>
            </a:r>
            <a:r>
              <a:rPr lang="fr-FR" sz="2000" dirty="0" err="1">
                <a:solidFill>
                  <a:schemeClr val="tx1"/>
                </a:solidFill>
                <a:latin typeface="+mn-lt"/>
              </a:rPr>
              <a:t>tunnélisés</a:t>
            </a:r>
            <a:endParaRPr lang="fr-FR" sz="2000" dirty="0">
              <a:solidFill>
                <a:schemeClr val="tx1"/>
              </a:solidFill>
              <a:latin typeface="+mn-lt"/>
            </a:endParaRPr>
          </a:p>
          <a:p>
            <a:pPr marL="685800" lvl="1" indent="-342900"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fr-FR" sz="2000" dirty="0">
                <a:solidFill>
                  <a:schemeClr val="tx1"/>
                </a:solidFill>
                <a:latin typeface="+mn-lt"/>
              </a:rPr>
              <a:t>Types de CIVLD exclus:</a:t>
            </a:r>
          </a:p>
          <a:p>
            <a:pPr marL="1100138" lvl="2" indent="-357188">
              <a:spcAft>
                <a:spcPts val="900"/>
              </a:spcAft>
              <a:buFont typeface="Courier New" panose="02070309020205020404" pitchFamily="49" charset="0"/>
              <a:buChar char="o"/>
            </a:pPr>
            <a:r>
              <a:rPr lang="fr-FR" sz="2000" dirty="0">
                <a:solidFill>
                  <a:schemeClr val="tx1"/>
                </a:solidFill>
                <a:latin typeface="+mn-lt"/>
              </a:rPr>
              <a:t>Cathéters de dialyse</a:t>
            </a:r>
          </a:p>
          <a:p>
            <a:pPr marL="1100138" lvl="2" indent="-357188">
              <a:spcAft>
                <a:spcPts val="900"/>
              </a:spcAft>
              <a:buFont typeface="Courier New" panose="02070309020205020404" pitchFamily="49" charset="0"/>
              <a:buChar char="o"/>
            </a:pPr>
            <a:r>
              <a:rPr lang="fr-FR" sz="2000" dirty="0">
                <a:solidFill>
                  <a:schemeClr val="tx1"/>
                </a:solidFill>
                <a:latin typeface="+mn-lt"/>
              </a:rPr>
              <a:t>PICC-line, MID-line</a:t>
            </a:r>
          </a:p>
          <a:p>
            <a:pPr marL="700088" lvl="1" indent="-357188">
              <a:spcAft>
                <a:spcPts val="900"/>
              </a:spcAft>
              <a:buFont typeface="Wingdings" charset="2"/>
              <a:buChar char="§"/>
            </a:pPr>
            <a:endParaRPr lang="fr-FR" sz="2000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3528" y="575102"/>
            <a:ext cx="40318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900"/>
              </a:spcAft>
            </a:pPr>
            <a:r>
              <a:rPr lang="fr-FR" sz="2800" dirty="0">
                <a:solidFill>
                  <a:srgbClr val="2C7C9F"/>
                </a:solidFill>
                <a:latin typeface="+mj-lt"/>
                <a:ea typeface="ＭＳ Ｐゴシック" pitchFamily="34" charset="-128"/>
              </a:rPr>
              <a:t>Champs d’application </a:t>
            </a:r>
          </a:p>
        </p:txBody>
      </p:sp>
    </p:spTree>
    <p:extLst>
      <p:ext uri="{BB962C8B-B14F-4D97-AF65-F5344CB8AC3E}">
        <p14:creationId xmlns:p14="http://schemas.microsoft.com/office/powerpoint/2010/main" val="2029692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E6239DE-30AB-4484-8C39-AE5E269AA0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712" y="165059"/>
            <a:ext cx="8040688" cy="966366"/>
          </a:xfrm>
        </p:spPr>
        <p:txBody>
          <a:bodyPr/>
          <a:lstStyle/>
          <a:p>
            <a:r>
              <a:rPr lang="fr-FR" sz="2800" dirty="0"/>
              <a:t>Diagnostic microbiologique des infections liées aux cathéters (ILC): définitions 1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313D8D8-2BD8-41CA-91C6-EB124AA8E5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656" y="1628800"/>
            <a:ext cx="8040688" cy="5561516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fr-FR" dirty="0"/>
              <a:t>Hémocultures différentielles: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dirty="0"/>
              <a:t>1 paire d’HC (1flacon aérobie et 1flacon anaérobie) sur veine périphérique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dirty="0"/>
              <a:t>1 paire d’HC (1flacon aérobie et 1flacon anaérobie) sur CIVLD</a:t>
            </a:r>
          </a:p>
          <a:p>
            <a:r>
              <a:rPr lang="fr-FR" dirty="0"/>
              <a:t>HC prélevées </a:t>
            </a:r>
            <a:r>
              <a:rPr lang="fr-FR" b="1" u="sng" dirty="0"/>
              <a:t>au même moment </a:t>
            </a:r>
            <a:r>
              <a:rPr lang="fr-FR" dirty="0"/>
              <a:t>avec un </a:t>
            </a:r>
            <a:r>
              <a:rPr lang="fr-FR" b="1" u="sng" dirty="0"/>
              <a:t>volume similaire, supérieur à 7 ml (idéalement 10 ml), </a:t>
            </a:r>
            <a:r>
              <a:rPr lang="fr-FR" dirty="0"/>
              <a:t>dans chaque flacon</a:t>
            </a:r>
          </a:p>
          <a:p>
            <a:r>
              <a:rPr lang="fr-FR" dirty="0"/>
              <a:t>Traçabilité de l’heure et étiquetage du site de prélèvement+++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4C2FB2F-87DB-4F9A-BBD7-5D1DACC25F7D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179512" y="6464341"/>
            <a:ext cx="4838700" cy="457200"/>
          </a:xfrm>
        </p:spPr>
        <p:txBody>
          <a:bodyPr/>
          <a:lstStyle/>
          <a:p>
            <a:r>
              <a:rPr lang="en-US" dirty="0" err="1"/>
              <a:t>Synthèse</a:t>
            </a:r>
            <a:r>
              <a:rPr lang="en-US" dirty="0"/>
              <a:t> </a:t>
            </a:r>
            <a:r>
              <a:rPr lang="en-US" dirty="0" err="1"/>
              <a:t>réalisée</a:t>
            </a:r>
            <a:r>
              <a:rPr lang="en-US" dirty="0"/>
              <a:t> par la  SPILF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4741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175938" y="56307"/>
            <a:ext cx="8064896" cy="1304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0" lang="fr-FR" sz="2800" b="0" i="0" u="none" strike="noStrike" kern="0" cap="none" spc="0" normalizeH="0" baseline="0" noProof="0" dirty="0">
                <a:ln>
                  <a:noFill/>
                </a:ln>
                <a:solidFill>
                  <a:srgbClr val="2C7C9F"/>
                </a:solidFill>
                <a:effectLst/>
                <a:uLnTx/>
                <a:uFillTx/>
                <a:latin typeface="News Gothic MT"/>
                <a:ea typeface="ＭＳ Ｐゴシック" pitchFamily="34" charset="-128"/>
              </a:rPr>
              <a:t>Diagnostic microbiologique des infections liées aux cathéters (ILC): définitions 2</a:t>
            </a:r>
            <a:endParaRPr lang="fr-FR" sz="3200" dirty="0">
              <a:solidFill>
                <a:schemeClr val="tx1"/>
              </a:solidFill>
            </a:endParaRPr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4951820"/>
              </p:ext>
            </p:extLst>
          </p:nvPr>
        </p:nvGraphicFramePr>
        <p:xfrm>
          <a:off x="175938" y="1646200"/>
          <a:ext cx="8647626" cy="283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5534">
                  <a:extLst>
                    <a:ext uri="{9D8B030D-6E8A-4147-A177-3AD203B41FA5}">
                      <a16:colId xmlns:a16="http://schemas.microsoft.com/office/drawing/2014/main" val="403890913"/>
                    </a:ext>
                  </a:extLst>
                </a:gridCol>
                <a:gridCol w="21855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991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773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solidFill>
                            <a:schemeClr val="tx1"/>
                          </a:solidFill>
                        </a:rPr>
                        <a:t>Définitions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solidFill>
                            <a:schemeClr val="tx1"/>
                          </a:solidFill>
                        </a:rPr>
                        <a:t>Hémoculture sur le CIVLD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solidFill>
                            <a:schemeClr val="tx1"/>
                          </a:solidFill>
                        </a:rPr>
                        <a:t>Hémoculture périphérique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solidFill>
                            <a:schemeClr val="tx1"/>
                          </a:solidFill>
                        </a:rPr>
                        <a:t>Signes cliniques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Colonisation du CIVLD </a:t>
                      </a:r>
                      <a:r>
                        <a:rPr lang="fr-FR" sz="1800" u="none" strike="noStrike" dirty="0">
                          <a:effectLst/>
                        </a:rPr>
                        <a:t> </a:t>
                      </a:r>
                      <a:endParaRPr lang="fr-FR" sz="1800" u="none" strike="noStrik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baseline="0" dirty="0"/>
                        <a:t>Positive</a:t>
                      </a:r>
                      <a:r>
                        <a:rPr lang="fr-FR" sz="1800" b="1" baseline="30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/>
                        <a:t>Négative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/>
                        <a:t>Absents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/>
                        <a:t>Infection liée au CIVLD probable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baseline="0" dirty="0"/>
                        <a:t>Positive</a:t>
                      </a:r>
                      <a:r>
                        <a:rPr lang="fr-FR" sz="1800" b="1" baseline="30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/>
                        <a:t>Négative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/>
                        <a:t>Présents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/>
                        <a:t>Bactériémie (ou </a:t>
                      </a:r>
                      <a:r>
                        <a:rPr lang="fr-FR" sz="1800" dirty="0" err="1"/>
                        <a:t>fongémie</a:t>
                      </a:r>
                      <a:r>
                        <a:rPr lang="fr-FR" sz="1800" dirty="0"/>
                        <a:t>) liée au CIVLD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baseline="0" dirty="0"/>
                        <a:t>Positive</a:t>
                      </a:r>
                      <a:endParaRPr lang="fr-FR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baseline="0" dirty="0"/>
                        <a:t>Positive</a:t>
                      </a:r>
                      <a:r>
                        <a:rPr lang="fr-FR" sz="1800" b="1" dirty="0"/>
                        <a:t> </a:t>
                      </a:r>
                    </a:p>
                    <a:p>
                      <a:pPr algn="ctr"/>
                      <a:r>
                        <a:rPr lang="fr-FR" sz="1800" b="1" dirty="0"/>
                        <a:t>(∆</a:t>
                      </a:r>
                      <a:r>
                        <a:rPr lang="fr-FR" sz="1800" b="0" baseline="30000" dirty="0"/>
                        <a:t>2</a:t>
                      </a:r>
                      <a:r>
                        <a:rPr lang="fr-FR" sz="1800" b="1" dirty="0"/>
                        <a:t> ≥2h)</a:t>
                      </a:r>
                      <a:r>
                        <a:rPr lang="fr-FR" sz="1800" b="1" baseline="30000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/>
                        <a:t>+ ou 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00595" y="4765889"/>
            <a:ext cx="879831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>
                <a:solidFill>
                  <a:schemeClr val="tx1"/>
                </a:solidFill>
                <a:latin typeface="Calibri" charset="0"/>
                <a:ea typeface="Calibri" charset="0"/>
                <a:cs typeface="Times New Roman" charset="0"/>
              </a:rPr>
              <a:t>1- </a:t>
            </a:r>
            <a:r>
              <a:rPr lang="fr-FR" sz="1400" dirty="0">
                <a:solidFill>
                  <a:schemeClr val="tx1"/>
                </a:solidFill>
              </a:rPr>
              <a:t>Pour les bactéries commensales un contrôle de l’HC sur CIVLD est nécessaire pour différencier la colonisation de la CIVLD d’une contamination du prélèvement</a:t>
            </a:r>
          </a:p>
          <a:p>
            <a:endParaRPr lang="fr-FR" sz="1400" dirty="0">
              <a:solidFill>
                <a:schemeClr val="tx1"/>
              </a:solidFill>
              <a:latin typeface="Calibri" charset="0"/>
              <a:ea typeface="Calibri" charset="0"/>
              <a:cs typeface="Times New Roman" charset="0"/>
            </a:endParaRPr>
          </a:p>
          <a:p>
            <a:r>
              <a:rPr lang="fr-FR" sz="1400" dirty="0">
                <a:solidFill>
                  <a:schemeClr val="tx1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2-</a:t>
            </a:r>
            <a:r>
              <a:rPr lang="fr-F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Delta: 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différentielle de délai de positivité entre HC prélevées sur CIVLD et périphérique </a:t>
            </a:r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1400" dirty="0">
              <a:solidFill>
                <a:schemeClr val="tx1"/>
              </a:solidFill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  <a:p>
            <a:r>
              <a:rPr lang="fr-FR" sz="1400" dirty="0">
                <a:solidFill>
                  <a:schemeClr val="tx1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3-Cette approche diagnostique peut être prise en défaut notamment pour </a:t>
            </a:r>
            <a:r>
              <a:rPr lang="fr-FR" sz="1400" i="1" dirty="0">
                <a:solidFill>
                  <a:schemeClr val="tx1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Candida </a:t>
            </a:r>
            <a:r>
              <a:rPr lang="fr-FR" sz="1400" i="1" dirty="0" err="1">
                <a:solidFill>
                  <a:schemeClr val="tx1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spp</a:t>
            </a:r>
            <a:r>
              <a:rPr lang="fr-FR" sz="1400" i="1" dirty="0">
                <a:solidFill>
                  <a:schemeClr val="tx1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.</a:t>
            </a:r>
            <a:r>
              <a:rPr lang="fr-FR" sz="1400" dirty="0">
                <a:solidFill>
                  <a:schemeClr val="tx1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 et </a:t>
            </a:r>
            <a:r>
              <a:rPr lang="fr-FR" sz="1400" i="1" dirty="0" err="1">
                <a:solidFill>
                  <a:schemeClr val="tx1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S.aureus</a:t>
            </a:r>
            <a:r>
              <a:rPr lang="fr-FR" sz="1400" dirty="0">
                <a:solidFill>
                  <a:schemeClr val="tx1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 (mauvaises valeurs prédictives négative et positive)</a:t>
            </a:r>
          </a:p>
          <a:p>
            <a:pPr algn="ctr"/>
            <a:endParaRPr lang="fr-FR" sz="1400" dirty="0">
              <a:solidFill>
                <a:schemeClr val="tx1"/>
              </a:solidFill>
              <a:latin typeface="Calibri" charset="0"/>
              <a:ea typeface="Calibri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26179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0779392"/>
              </p:ext>
            </p:extLst>
          </p:nvPr>
        </p:nvGraphicFramePr>
        <p:xfrm>
          <a:off x="323528" y="1963435"/>
          <a:ext cx="8496943" cy="38418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49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225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94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2243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solidFill>
                            <a:schemeClr val="tx1"/>
                          </a:solidFill>
                        </a:rPr>
                        <a:t>Verrou</a:t>
                      </a:r>
                      <a:r>
                        <a:rPr lang="fr-FR" sz="1800" baseline="0" dirty="0">
                          <a:solidFill>
                            <a:schemeClr val="tx1"/>
                          </a:solidFill>
                        </a:rPr>
                        <a:t> continu</a:t>
                      </a:r>
                      <a:endParaRPr lang="fr-FR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solidFill>
                            <a:schemeClr val="tx1"/>
                          </a:solidFill>
                        </a:rPr>
                        <a:t>Verrou intermittent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solidFill>
                            <a:schemeClr val="tx1"/>
                          </a:solidFill>
                        </a:rPr>
                        <a:t>Verrou</a:t>
                      </a:r>
                      <a:r>
                        <a:rPr lang="fr-FR" sz="1800" baseline="0" dirty="0">
                          <a:solidFill>
                            <a:schemeClr val="tx1"/>
                          </a:solidFill>
                        </a:rPr>
                        <a:t> dynamique</a:t>
                      </a:r>
                      <a:endParaRPr lang="fr-FR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49587">
                <a:tc>
                  <a:txBody>
                    <a:bodyPr/>
                    <a:lstStyle/>
                    <a:p>
                      <a:pPr algn="ctr"/>
                      <a:r>
                        <a:rPr lang="fr-FR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Antibiotique à forte concentration </a:t>
                      </a:r>
                    </a:p>
                    <a:p>
                      <a:pPr algn="ctr"/>
                      <a:r>
                        <a:rPr lang="fr-FR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laissé en place dans la lumière du cathéter 24 h/24. </a:t>
                      </a:r>
                    </a:p>
                    <a:p>
                      <a:pPr algn="ctr"/>
                      <a:endParaRPr lang="fr-FR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fr-FR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 CIVLD n’est pas utilisé pendant toute la durée du</a:t>
                      </a:r>
                      <a:r>
                        <a:rPr lang="fr-FR" sz="16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traitement </a:t>
                      </a:r>
                    </a:p>
                    <a:p>
                      <a:pPr algn="ctr"/>
                      <a:r>
                        <a:rPr lang="fr-FR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(10 jours)</a:t>
                      </a:r>
                      <a:endParaRPr lang="fr-FR" sz="1600" b="1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Après 72 h de verrou continu,</a:t>
                      </a:r>
                    </a:p>
                    <a:p>
                      <a:pPr algn="ctr"/>
                      <a:r>
                        <a:rPr lang="fr-FR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 amélioration clinique,  </a:t>
                      </a:r>
                    </a:p>
                    <a:p>
                      <a:pPr algn="ctr"/>
                      <a:r>
                        <a:rPr lang="fr-FR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l’antibiotique n’est laissé</a:t>
                      </a:r>
                      <a:r>
                        <a:rPr lang="fr-FR" sz="16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 place dans la lumière du CIVLD que 12 h /24</a:t>
                      </a:r>
                    </a:p>
                    <a:p>
                      <a:pPr algn="ctr"/>
                      <a:r>
                        <a:rPr lang="fr-FR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(au minimum) </a:t>
                      </a:r>
                    </a:p>
                    <a:p>
                      <a:pPr algn="ctr"/>
                      <a:endParaRPr lang="fr-FR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fr-FR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Objectif</a:t>
                      </a:r>
                      <a:r>
                        <a:rPr lang="fr-FR" sz="16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= </a:t>
                      </a:r>
                      <a:r>
                        <a:rPr lang="fr-FR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permettre d’administrer en alternance d’autres produits (nutrition parentérale, …). </a:t>
                      </a:r>
                      <a:endParaRPr lang="fr-F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Perfusion continue à la seringue électrique sur le CIVLD de vancomycine à forte concentration. </a:t>
                      </a:r>
                    </a:p>
                    <a:p>
                      <a:pPr algn="ctr"/>
                      <a:endParaRPr lang="fr-FR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fr-FR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 lumière interne du cathéter est en contact continu avec une concentration de vancomycine &gt; 100 CMI.</a:t>
                      </a:r>
                      <a:r>
                        <a:rPr lang="fr-FR" sz="1600" dirty="0">
                          <a:effectLst/>
                        </a:rPr>
                        <a:t> </a:t>
                      </a:r>
                      <a:endParaRPr lang="fr-FR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ZoneTexte 6">
            <a:extLst>
              <a:ext uri="{FF2B5EF4-FFF2-40B4-BE49-F238E27FC236}">
                <a16:creationId xmlns:a16="http://schemas.microsoft.com/office/drawing/2014/main" id="{DC567204-D148-4080-A972-29816249F793}"/>
              </a:ext>
            </a:extLst>
          </p:cNvPr>
          <p:cNvSpPr txBox="1"/>
          <p:nvPr/>
        </p:nvSpPr>
        <p:spPr>
          <a:xfrm>
            <a:off x="539552" y="595639"/>
            <a:ext cx="45931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fr-FR" sz="2800" b="0" i="0" u="none" strike="noStrike" kern="0" cap="none" spc="0" normalizeH="0" baseline="0" noProof="0" dirty="0">
                <a:ln>
                  <a:noFill/>
                </a:ln>
                <a:solidFill>
                  <a:srgbClr val="2C7C9F"/>
                </a:solidFill>
                <a:effectLst/>
                <a:uLnTx/>
                <a:uFillTx/>
                <a:latin typeface="News Gothic MT"/>
                <a:ea typeface="ＭＳ Ｐゴシック" pitchFamily="34" charset="-128"/>
              </a:rPr>
              <a:t>Définitions des verrous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283477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278098" y="395505"/>
            <a:ext cx="5593198" cy="6572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800" kern="0" dirty="0">
                <a:solidFill>
                  <a:srgbClr val="2C7C9F"/>
                </a:solidFill>
                <a:latin typeface="News Gothic MT"/>
                <a:ea typeface="ＭＳ Ｐゴシック" pitchFamily="34" charset="-128"/>
              </a:rPr>
              <a:t>Indications d’ablation du CIVLD</a:t>
            </a:r>
          </a:p>
        </p:txBody>
      </p:sp>
      <p:sp>
        <p:nvSpPr>
          <p:cNvPr id="4" name="Rectangle 3"/>
          <p:cNvSpPr/>
          <p:nvPr/>
        </p:nvSpPr>
        <p:spPr>
          <a:xfrm>
            <a:off x="551985" y="1628800"/>
            <a:ext cx="8040030" cy="70788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2000" dirty="0">
                <a:solidFill>
                  <a:srgbClr val="000000"/>
                </a:solidFill>
                <a:latin typeface="+mn-lt"/>
                <a:ea typeface="Calibri" charset="0"/>
                <a:cs typeface="Times New Roman" charset="0"/>
              </a:rPr>
              <a:t>Le traitement de référence d’une infection liée au CIVLD est l’ablation du cathéter associée à une antibiothérapie systémique</a:t>
            </a:r>
            <a:r>
              <a:rPr lang="fr-FR" sz="2000" dirty="0">
                <a:latin typeface="+mn-lt"/>
              </a:rPr>
              <a:t> </a:t>
            </a: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881029" y="4326560"/>
            <a:ext cx="877366" cy="32316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914400" eaLnBrk="1" hangingPunct="1">
              <a:spcBef>
                <a:spcPct val="0"/>
              </a:spcBef>
              <a:buNone/>
              <a:defRPr/>
            </a:pPr>
            <a:r>
              <a:rPr lang="fr-FR" altLang="fr-FR" sz="1500" kern="0" dirty="0">
                <a:solidFill>
                  <a:srgbClr val="000000"/>
                </a:solidFill>
                <a:latin typeface="+mn-lt"/>
                <a:ea typeface="Calibri" charset="0"/>
                <a:cs typeface="Calibri" charset="0"/>
              </a:rPr>
              <a:t>Locales</a:t>
            </a: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2555776" y="4326560"/>
            <a:ext cx="1678666" cy="32316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defTabSz="914400" eaLnBrk="1" hangingPunct="1">
              <a:spcBef>
                <a:spcPct val="0"/>
              </a:spcBef>
              <a:buNone/>
              <a:defRPr/>
            </a:pPr>
            <a:r>
              <a:rPr lang="fr-FR" altLang="fr-FR" sz="1500" kern="0" dirty="0">
                <a:solidFill>
                  <a:srgbClr val="000000"/>
                </a:solidFill>
                <a:latin typeface="+mn-lt"/>
                <a:ea typeface="Calibri" charset="0"/>
                <a:cs typeface="Calibri" charset="0"/>
              </a:rPr>
              <a:t>Loco-régionales </a:t>
            </a: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1679487" y="3794504"/>
            <a:ext cx="1492716" cy="32316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914400" eaLnBrk="1" hangingPunct="1">
              <a:spcBef>
                <a:spcPct val="0"/>
              </a:spcBef>
              <a:buNone/>
              <a:defRPr/>
            </a:pPr>
            <a:r>
              <a:rPr lang="fr-FR" altLang="fr-FR" sz="1500" kern="0" dirty="0">
                <a:solidFill>
                  <a:srgbClr val="000000"/>
                </a:solidFill>
                <a:latin typeface="+mn-lt"/>
                <a:ea typeface="Calibri" charset="0"/>
                <a:cs typeface="Calibri" charset="0"/>
              </a:rPr>
              <a:t>Complications</a:t>
            </a: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4487987" y="4880734"/>
            <a:ext cx="2025947" cy="78483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defTabSz="914400" eaLnBrk="1" hangingPunct="1">
              <a:spcBef>
                <a:spcPct val="0"/>
              </a:spcBef>
              <a:buNone/>
              <a:defRPr/>
            </a:pPr>
            <a:r>
              <a:rPr lang="fr-FR" altLang="fr-FR" sz="1500" kern="0" dirty="0">
                <a:solidFill>
                  <a:srgbClr val="000000"/>
                </a:solidFill>
                <a:latin typeface="+mn-lt"/>
                <a:ea typeface="Calibri" charset="0"/>
                <a:cs typeface="Calibri" charset="0"/>
              </a:rPr>
              <a:t>Sepsis/choc septique</a:t>
            </a:r>
          </a:p>
          <a:p>
            <a:pPr algn="ctr" defTabSz="914400">
              <a:spcBef>
                <a:spcPct val="0"/>
              </a:spcBef>
              <a:buNone/>
              <a:defRPr/>
            </a:pPr>
            <a:r>
              <a:rPr lang="fr-FR" altLang="fr-FR" sz="1500" kern="0" dirty="0">
                <a:solidFill>
                  <a:srgbClr val="000000"/>
                </a:solidFill>
                <a:latin typeface="+mn-lt"/>
                <a:ea typeface="Calibri" charset="0"/>
                <a:cs typeface="Calibri" charset="0"/>
              </a:rPr>
              <a:t>Endocardite</a:t>
            </a:r>
          </a:p>
          <a:p>
            <a:pPr algn="ctr" defTabSz="914400">
              <a:spcBef>
                <a:spcPct val="0"/>
              </a:spcBef>
              <a:buNone/>
              <a:defRPr/>
            </a:pPr>
            <a:r>
              <a:rPr lang="fr-FR" altLang="fr-FR" sz="1500" kern="0" dirty="0" err="1">
                <a:solidFill>
                  <a:srgbClr val="000000"/>
                </a:solidFill>
                <a:latin typeface="+mn-lt"/>
                <a:ea typeface="Calibri" charset="0"/>
                <a:cs typeface="Calibri" charset="0"/>
              </a:rPr>
              <a:t>Embols</a:t>
            </a:r>
            <a:r>
              <a:rPr lang="fr-FR" altLang="fr-FR" sz="1500" kern="0" dirty="0">
                <a:solidFill>
                  <a:srgbClr val="000000"/>
                </a:solidFill>
                <a:latin typeface="+mn-lt"/>
                <a:ea typeface="Calibri" charset="0"/>
                <a:cs typeface="Calibri" charset="0"/>
              </a:rPr>
              <a:t> septiques</a:t>
            </a: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6192924" y="3794503"/>
            <a:ext cx="2238201" cy="32316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defTabSz="914400" eaLnBrk="1" hangingPunct="1">
              <a:spcBef>
                <a:spcPct val="0"/>
              </a:spcBef>
              <a:buNone/>
              <a:defRPr/>
            </a:pPr>
            <a:r>
              <a:rPr lang="fr-FR" altLang="fr-FR" sz="1500" kern="0" dirty="0">
                <a:solidFill>
                  <a:srgbClr val="000000"/>
                </a:solidFill>
                <a:latin typeface="+mn-lt"/>
                <a:ea typeface="Calibri" charset="0"/>
                <a:cs typeface="Calibri" charset="0"/>
              </a:rPr>
              <a:t>En fonction du germe</a:t>
            </a:r>
          </a:p>
        </p:txBody>
      </p:sp>
      <p:cxnSp>
        <p:nvCxnSpPr>
          <p:cNvPr id="16" name="AutoShape 8"/>
          <p:cNvCxnSpPr>
            <a:cxnSpLocks noChangeShapeType="1"/>
          </p:cNvCxnSpPr>
          <p:nvPr/>
        </p:nvCxnSpPr>
        <p:spPr bwMode="auto">
          <a:xfrm rot="10800000" flipV="1">
            <a:off x="2521645" y="3312862"/>
            <a:ext cx="281674" cy="473948"/>
          </a:xfrm>
          <a:prstGeom prst="bentConnector2">
            <a:avLst/>
          </a:prstGeom>
          <a:noFill/>
          <a:ln w="9525">
            <a:solidFill>
              <a:srgbClr val="000000"/>
            </a:solidFill>
            <a:miter lim="800000"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AutoShape 9"/>
          <p:cNvCxnSpPr>
            <a:cxnSpLocks noChangeShapeType="1"/>
          </p:cNvCxnSpPr>
          <p:nvPr/>
        </p:nvCxnSpPr>
        <p:spPr bwMode="auto">
          <a:xfrm rot="10800000" flipV="1">
            <a:off x="1281514" y="3944183"/>
            <a:ext cx="382534" cy="370473"/>
          </a:xfrm>
          <a:prstGeom prst="bentConnector2">
            <a:avLst/>
          </a:prstGeom>
          <a:noFill/>
          <a:ln w="9525">
            <a:solidFill>
              <a:srgbClr val="000000"/>
            </a:solidFill>
            <a:miter lim="800000"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AutoShape 10"/>
          <p:cNvCxnSpPr>
            <a:cxnSpLocks noChangeShapeType="1"/>
            <a:stCxn id="13" idx="3"/>
          </p:cNvCxnSpPr>
          <p:nvPr/>
        </p:nvCxnSpPr>
        <p:spPr bwMode="auto">
          <a:xfrm>
            <a:off x="3172203" y="3956087"/>
            <a:ext cx="140876" cy="378168"/>
          </a:xfrm>
          <a:prstGeom prst="bentConnector2">
            <a:avLst/>
          </a:prstGeom>
          <a:noFill/>
          <a:ln w="9525">
            <a:solidFill>
              <a:srgbClr val="000000"/>
            </a:solidFill>
            <a:miter lim="800000"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" name="Text Box 12"/>
          <p:cNvSpPr txBox="1">
            <a:spLocks noChangeArrowheads="1"/>
          </p:cNvSpPr>
          <p:nvPr/>
        </p:nvSpPr>
        <p:spPr bwMode="auto">
          <a:xfrm>
            <a:off x="2483768" y="4892713"/>
            <a:ext cx="1816523" cy="55399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defTabSz="914400" eaLnBrk="1" hangingPunct="1">
              <a:spcBef>
                <a:spcPct val="0"/>
              </a:spcBef>
              <a:buNone/>
              <a:defRPr/>
            </a:pPr>
            <a:r>
              <a:rPr lang="fr-FR" altLang="fr-FR" sz="1500" kern="0" dirty="0">
                <a:solidFill>
                  <a:srgbClr val="000000"/>
                </a:solidFill>
                <a:latin typeface="+mn-lt"/>
                <a:ea typeface="Calibri" charset="0"/>
                <a:cs typeface="Calibri" charset="0"/>
              </a:rPr>
              <a:t>Thrombophlébite </a:t>
            </a:r>
          </a:p>
          <a:p>
            <a:pPr algn="ctr" defTabSz="914400" eaLnBrk="1" hangingPunct="1">
              <a:spcBef>
                <a:spcPct val="0"/>
              </a:spcBef>
              <a:buNone/>
              <a:defRPr/>
            </a:pPr>
            <a:r>
              <a:rPr lang="fr-FR" altLang="fr-FR" sz="1500" kern="0" dirty="0">
                <a:solidFill>
                  <a:srgbClr val="000000"/>
                </a:solidFill>
                <a:latin typeface="+mn-lt"/>
                <a:ea typeface="Calibri" charset="0"/>
                <a:cs typeface="Calibri" charset="0"/>
              </a:rPr>
              <a:t>septique</a:t>
            </a:r>
          </a:p>
        </p:txBody>
      </p:sp>
      <p:cxnSp>
        <p:nvCxnSpPr>
          <p:cNvPr id="20" name="AutoShape 13"/>
          <p:cNvCxnSpPr>
            <a:cxnSpLocks noChangeShapeType="1"/>
          </p:cNvCxnSpPr>
          <p:nvPr/>
        </p:nvCxnSpPr>
        <p:spPr bwMode="auto">
          <a:xfrm flipH="1">
            <a:off x="3325991" y="4653136"/>
            <a:ext cx="9251" cy="22759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Text Box 14"/>
          <p:cNvSpPr txBox="1">
            <a:spLocks noChangeArrowheads="1"/>
          </p:cNvSpPr>
          <p:nvPr/>
        </p:nvSpPr>
        <p:spPr bwMode="auto">
          <a:xfrm>
            <a:off x="550092" y="4880734"/>
            <a:ext cx="1745980" cy="55399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defTabSz="914400" eaLnBrk="1" hangingPunct="1">
              <a:spcBef>
                <a:spcPct val="0"/>
              </a:spcBef>
              <a:buNone/>
              <a:defRPr/>
            </a:pPr>
            <a:r>
              <a:rPr lang="fr-FR" altLang="fr-FR" sz="1500" kern="0" dirty="0" err="1">
                <a:solidFill>
                  <a:srgbClr val="000000"/>
                </a:solidFill>
                <a:latin typeface="+mn-lt"/>
                <a:ea typeface="Calibri" charset="0"/>
                <a:cs typeface="Calibri" charset="0"/>
              </a:rPr>
              <a:t>Tunnellite</a:t>
            </a:r>
            <a:endParaRPr lang="fr-FR" altLang="fr-FR" sz="1500" kern="0" dirty="0">
              <a:solidFill>
                <a:srgbClr val="000000"/>
              </a:solidFill>
              <a:latin typeface="+mn-lt"/>
              <a:ea typeface="Calibri" charset="0"/>
              <a:cs typeface="Calibri" charset="0"/>
            </a:endParaRPr>
          </a:p>
          <a:p>
            <a:pPr algn="ctr" defTabSz="914400" eaLnBrk="1" hangingPunct="1">
              <a:spcBef>
                <a:spcPct val="0"/>
              </a:spcBef>
              <a:buNone/>
              <a:defRPr/>
            </a:pPr>
            <a:r>
              <a:rPr lang="fr-FR" altLang="fr-FR" sz="1500" kern="0" dirty="0">
                <a:solidFill>
                  <a:srgbClr val="000000"/>
                </a:solidFill>
                <a:latin typeface="+mn-lt"/>
                <a:ea typeface="Calibri" charset="0"/>
                <a:cs typeface="Calibri" charset="0"/>
              </a:rPr>
              <a:t>Infection de loge</a:t>
            </a:r>
          </a:p>
        </p:txBody>
      </p:sp>
      <p:cxnSp>
        <p:nvCxnSpPr>
          <p:cNvPr id="22" name="AutoShape 15"/>
          <p:cNvCxnSpPr>
            <a:cxnSpLocks noChangeShapeType="1"/>
          </p:cNvCxnSpPr>
          <p:nvPr/>
        </p:nvCxnSpPr>
        <p:spPr bwMode="auto">
          <a:xfrm>
            <a:off x="1319712" y="4674779"/>
            <a:ext cx="0" cy="216447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" name="Text Box 16"/>
          <p:cNvSpPr txBox="1">
            <a:spLocks noChangeArrowheads="1"/>
          </p:cNvSpPr>
          <p:nvPr/>
        </p:nvSpPr>
        <p:spPr bwMode="auto">
          <a:xfrm>
            <a:off x="6673749" y="4900009"/>
            <a:ext cx="1395318" cy="55399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defTabSz="914400">
              <a:spcBef>
                <a:spcPct val="0"/>
              </a:spcBef>
              <a:buNone/>
            </a:pPr>
            <a:r>
              <a:rPr lang="fr-FR" altLang="fr-FR" sz="1500" b="1" i="1" dirty="0">
                <a:solidFill>
                  <a:srgbClr val="000000"/>
                </a:solidFill>
                <a:latin typeface="+mn-lt"/>
                <a:ea typeface="Calibri" charset="0"/>
                <a:cs typeface="Calibri" charset="0"/>
              </a:rPr>
              <a:t>Candida</a:t>
            </a:r>
            <a:r>
              <a:rPr lang="fr-FR" altLang="fr-FR" sz="1500" b="1" dirty="0">
                <a:solidFill>
                  <a:srgbClr val="000000"/>
                </a:solidFill>
                <a:latin typeface="+mn-lt"/>
                <a:ea typeface="Calibri" charset="0"/>
                <a:cs typeface="Calibri" charset="0"/>
              </a:rPr>
              <a:t> </a:t>
            </a:r>
            <a:r>
              <a:rPr lang="fr-FR" altLang="fr-FR" sz="1500" b="1" dirty="0" err="1">
                <a:solidFill>
                  <a:srgbClr val="000000"/>
                </a:solidFill>
                <a:latin typeface="+mn-lt"/>
                <a:ea typeface="Calibri" charset="0"/>
                <a:cs typeface="Calibri" charset="0"/>
              </a:rPr>
              <a:t>spp</a:t>
            </a:r>
            <a:r>
              <a:rPr lang="fr-FR" altLang="fr-FR" sz="1500" b="1" dirty="0">
                <a:solidFill>
                  <a:srgbClr val="000000"/>
                </a:solidFill>
                <a:latin typeface="+mn-lt"/>
                <a:ea typeface="Calibri" charset="0"/>
                <a:cs typeface="Calibri" charset="0"/>
              </a:rPr>
              <a:t>.</a:t>
            </a:r>
          </a:p>
          <a:p>
            <a:pPr algn="ctr" defTabSz="914400">
              <a:spcBef>
                <a:spcPct val="0"/>
              </a:spcBef>
              <a:buNone/>
            </a:pPr>
            <a:r>
              <a:rPr lang="fr-FR" altLang="fr-FR" sz="1500" b="1" i="1" dirty="0">
                <a:solidFill>
                  <a:srgbClr val="000000"/>
                </a:solidFill>
                <a:latin typeface="+mn-lt"/>
                <a:ea typeface="Calibri" charset="0"/>
                <a:cs typeface="Calibri" charset="0"/>
              </a:rPr>
              <a:t>S. aureus</a:t>
            </a:r>
          </a:p>
        </p:txBody>
      </p:sp>
      <p:cxnSp>
        <p:nvCxnSpPr>
          <p:cNvPr id="24" name="AutoShape 17"/>
          <p:cNvCxnSpPr>
            <a:cxnSpLocks noChangeShapeType="1"/>
            <a:stCxn id="15" idx="2"/>
          </p:cNvCxnSpPr>
          <p:nvPr/>
        </p:nvCxnSpPr>
        <p:spPr bwMode="auto">
          <a:xfrm>
            <a:off x="7312025" y="4117668"/>
            <a:ext cx="0" cy="763066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" name="AutoShape 25"/>
          <p:cNvCxnSpPr>
            <a:cxnSpLocks noChangeShapeType="1"/>
            <a:stCxn id="26" idx="3"/>
            <a:endCxn id="15" idx="0"/>
          </p:cNvCxnSpPr>
          <p:nvPr/>
        </p:nvCxnSpPr>
        <p:spPr bwMode="auto">
          <a:xfrm>
            <a:off x="6768791" y="3302551"/>
            <a:ext cx="543234" cy="491952"/>
          </a:xfrm>
          <a:prstGeom prst="bentConnector2">
            <a:avLst/>
          </a:prstGeom>
          <a:noFill/>
          <a:ln w="9525">
            <a:solidFill>
              <a:srgbClr val="000000"/>
            </a:solidFill>
            <a:miter lim="800000"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" name="Text Box 2"/>
          <p:cNvSpPr txBox="1">
            <a:spLocks noChangeArrowheads="1"/>
          </p:cNvSpPr>
          <p:nvPr/>
        </p:nvSpPr>
        <p:spPr bwMode="auto">
          <a:xfrm>
            <a:off x="2803319" y="3140968"/>
            <a:ext cx="3965472" cy="323165"/>
          </a:xfrm>
          <a:prstGeom prst="rect">
            <a:avLst/>
          </a:prstGeom>
          <a:noFill/>
          <a:ln w="25400">
            <a:solidFill>
              <a:srgbClr val="33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defTabSz="914400">
              <a:spcBef>
                <a:spcPct val="0"/>
              </a:spcBef>
              <a:buNone/>
              <a:defRPr/>
            </a:pPr>
            <a:r>
              <a:rPr lang="fr-FR" altLang="fr-FR" sz="1500" b="1" kern="0" dirty="0">
                <a:solidFill>
                  <a:srgbClr val="000000"/>
                </a:solidFill>
                <a:latin typeface="+mn-lt"/>
                <a:ea typeface="Calibri" charset="0"/>
                <a:cs typeface="Calibri" charset="0"/>
              </a:rPr>
              <a:t> Ablation du cathéter si </a:t>
            </a:r>
          </a:p>
        </p:txBody>
      </p:sp>
      <p:sp>
        <p:nvSpPr>
          <p:cNvPr id="27" name="Text Box 6"/>
          <p:cNvSpPr txBox="1">
            <a:spLocks noChangeArrowheads="1"/>
          </p:cNvSpPr>
          <p:nvPr/>
        </p:nvSpPr>
        <p:spPr bwMode="auto">
          <a:xfrm>
            <a:off x="4670436" y="4326560"/>
            <a:ext cx="1350050" cy="32316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defTabSz="914400" eaLnBrk="1" hangingPunct="1">
              <a:spcBef>
                <a:spcPct val="0"/>
              </a:spcBef>
              <a:buNone/>
              <a:defRPr/>
            </a:pPr>
            <a:r>
              <a:rPr lang="fr-FR" altLang="fr-FR" sz="1500" kern="0" dirty="0">
                <a:solidFill>
                  <a:srgbClr val="000000"/>
                </a:solidFill>
                <a:latin typeface="+mn-lt"/>
                <a:ea typeface="Calibri" charset="0"/>
                <a:cs typeface="Calibri" charset="0"/>
              </a:rPr>
              <a:t>Systémiques</a:t>
            </a:r>
          </a:p>
        </p:txBody>
      </p:sp>
      <p:cxnSp>
        <p:nvCxnSpPr>
          <p:cNvPr id="28" name="AutoShape 13"/>
          <p:cNvCxnSpPr>
            <a:cxnSpLocks noChangeShapeType="1"/>
          </p:cNvCxnSpPr>
          <p:nvPr/>
        </p:nvCxnSpPr>
        <p:spPr bwMode="auto">
          <a:xfrm>
            <a:off x="5345461" y="4665114"/>
            <a:ext cx="0" cy="22759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" name="AutoShape 10"/>
          <p:cNvCxnSpPr>
            <a:cxnSpLocks noChangeShapeType="1"/>
          </p:cNvCxnSpPr>
          <p:nvPr/>
        </p:nvCxnSpPr>
        <p:spPr bwMode="auto">
          <a:xfrm>
            <a:off x="3203082" y="3956087"/>
            <a:ext cx="2142379" cy="370473"/>
          </a:xfrm>
          <a:prstGeom prst="bentConnector2">
            <a:avLst/>
          </a:prstGeom>
          <a:noFill/>
          <a:ln w="9525">
            <a:solidFill>
              <a:srgbClr val="000000"/>
            </a:solidFill>
            <a:miter lim="800000"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605745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9" grpId="0" animBg="1"/>
      <p:bldP spid="21" grpId="0" animBg="1"/>
      <p:bldP spid="23" grpId="0" animBg="1"/>
      <p:bldP spid="26" grpId="0" animBg="1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611560" y="260648"/>
            <a:ext cx="4142481" cy="6572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800" kern="0" dirty="0">
                <a:solidFill>
                  <a:srgbClr val="2C7C9F"/>
                </a:solidFill>
                <a:latin typeface="News Gothic MT"/>
                <a:ea typeface="ＭＳ Ｐゴシック" pitchFamily="34" charset="-128"/>
              </a:rPr>
              <a:t>Indications des verrous</a:t>
            </a:r>
          </a:p>
        </p:txBody>
      </p:sp>
      <p:sp>
        <p:nvSpPr>
          <p:cNvPr id="4" name="Rectangle 3"/>
          <p:cNvSpPr/>
          <p:nvPr/>
        </p:nvSpPr>
        <p:spPr>
          <a:xfrm>
            <a:off x="398656" y="1843950"/>
            <a:ext cx="8346688" cy="393954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1"/>
                </a:solidFill>
                <a:latin typeface="+mn-lt"/>
              </a:rPr>
              <a:t>Un verrou curatif </a:t>
            </a:r>
            <a:r>
              <a:rPr lang="fr-FR" sz="2000" b="1" dirty="0">
                <a:solidFill>
                  <a:schemeClr val="tx1"/>
                </a:solidFill>
                <a:latin typeface="+mn-lt"/>
              </a:rPr>
              <a:t>est une option </a:t>
            </a:r>
            <a:r>
              <a:rPr lang="fr-FR" sz="2000" dirty="0">
                <a:solidFill>
                  <a:schemeClr val="tx1"/>
                </a:solidFill>
                <a:latin typeface="+mn-lt"/>
              </a:rPr>
              <a:t>pour traiter une infection non compliquée liée à un CIVLD, à </a:t>
            </a:r>
            <a:r>
              <a:rPr lang="fr-FR" sz="2000" b="1" dirty="0">
                <a:solidFill>
                  <a:schemeClr val="tx1"/>
                </a:solidFill>
                <a:latin typeface="+mn-lt"/>
              </a:rPr>
              <a:t>staphylocoque à coagulase négative ou entérocoque.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1"/>
                </a:solidFill>
                <a:latin typeface="+mn-lt"/>
              </a:rPr>
              <a:t>Un verrou curatif </a:t>
            </a:r>
            <a:r>
              <a:rPr lang="fr-FR" sz="2000" b="1" dirty="0">
                <a:solidFill>
                  <a:schemeClr val="tx1"/>
                </a:solidFill>
                <a:latin typeface="+mn-lt"/>
              </a:rPr>
              <a:t>peut être envisagé </a:t>
            </a:r>
            <a:r>
              <a:rPr lang="fr-FR" sz="2000" dirty="0">
                <a:solidFill>
                  <a:schemeClr val="tx1"/>
                </a:solidFill>
                <a:latin typeface="+mn-lt"/>
              </a:rPr>
              <a:t>pour traiter une infection non compliquée liée à un CIVLD à </a:t>
            </a:r>
            <a:r>
              <a:rPr lang="fr-FR" sz="2000" b="1" dirty="0">
                <a:solidFill>
                  <a:schemeClr val="tx1"/>
                </a:solidFill>
                <a:latin typeface="+mn-lt"/>
              </a:rPr>
              <a:t>entérobactéries</a:t>
            </a:r>
            <a:r>
              <a:rPr lang="fr-FR" sz="2000" dirty="0">
                <a:solidFill>
                  <a:schemeClr val="tx1"/>
                </a:solidFill>
                <a:latin typeface="+mn-lt"/>
              </a:rPr>
              <a:t> (avec réserve chez les patients neutropéniques) avec avis spécialisé.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1"/>
                </a:solidFill>
                <a:latin typeface="+mn-lt"/>
              </a:rPr>
              <a:t>Un verrou curatif </a:t>
            </a:r>
            <a:r>
              <a:rPr lang="fr-FR" sz="2000" b="1" dirty="0">
                <a:solidFill>
                  <a:schemeClr val="tx1"/>
                </a:solidFill>
                <a:latin typeface="+mn-lt"/>
              </a:rPr>
              <a:t>peut être discuté au cas par cas </a:t>
            </a:r>
            <a:r>
              <a:rPr lang="fr-FR" sz="2000" dirty="0">
                <a:solidFill>
                  <a:schemeClr val="tx1"/>
                </a:solidFill>
                <a:latin typeface="+mn-lt"/>
              </a:rPr>
              <a:t>pour traiter une infection non compliquée liée à un CIVLD à</a:t>
            </a:r>
            <a:r>
              <a:rPr lang="fr-FR" sz="20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fr-FR" sz="2000" b="1" i="1" dirty="0">
                <a:solidFill>
                  <a:schemeClr val="tx1"/>
                </a:solidFill>
                <a:latin typeface="+mn-lt"/>
              </a:rPr>
              <a:t>Pseudomonas </a:t>
            </a:r>
            <a:r>
              <a:rPr lang="fr-FR" sz="2000" b="1" i="1" dirty="0" err="1">
                <a:solidFill>
                  <a:schemeClr val="tx1"/>
                </a:solidFill>
                <a:latin typeface="+mn-lt"/>
              </a:rPr>
              <a:t>aeruginosa</a:t>
            </a:r>
            <a:r>
              <a:rPr lang="fr-FR" sz="2000" dirty="0">
                <a:solidFill>
                  <a:schemeClr val="tx1"/>
                </a:solidFill>
                <a:latin typeface="+mn-lt"/>
              </a:rPr>
              <a:t> (</a:t>
            </a:r>
            <a:r>
              <a:rPr lang="fr-FR" sz="20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avec réserve chez les patients neutropéniques) </a:t>
            </a:r>
            <a:r>
              <a:rPr lang="fr-FR" sz="2000" dirty="0">
                <a:solidFill>
                  <a:schemeClr val="tx1"/>
                </a:solidFill>
                <a:latin typeface="+mn-lt"/>
              </a:rPr>
              <a:t>avec avis spécialisé.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fr-FR" sz="2000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10361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278098" y="260648"/>
            <a:ext cx="5373587" cy="6572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800" kern="0" dirty="0">
                <a:solidFill>
                  <a:srgbClr val="2C7C9F"/>
                </a:solidFill>
                <a:latin typeface="News Gothic MT"/>
                <a:ea typeface="ＭＳ Ｐゴシック" pitchFamily="34" charset="-128"/>
              </a:rPr>
              <a:t>Contre-indications des verrous</a:t>
            </a:r>
          </a:p>
        </p:txBody>
      </p:sp>
      <p:sp>
        <p:nvSpPr>
          <p:cNvPr id="4" name="Rectangle 3"/>
          <p:cNvSpPr/>
          <p:nvPr/>
        </p:nvSpPr>
        <p:spPr>
          <a:xfrm>
            <a:off x="398656" y="1772816"/>
            <a:ext cx="8346688" cy="363176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Ablation systématique du CIVLD en cas de:</a:t>
            </a:r>
          </a:p>
          <a:p>
            <a:pPr marL="108585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2000" i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Staphylococcus aureus </a:t>
            </a:r>
            <a:r>
              <a:rPr lang="fr-FR" sz="20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ou </a:t>
            </a:r>
            <a:r>
              <a:rPr lang="fr-FR" sz="2000" i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Candida </a:t>
            </a:r>
            <a:r>
              <a:rPr lang="fr-FR" sz="2000" i="1" dirty="0" err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spp</a:t>
            </a:r>
            <a:r>
              <a:rPr lang="fr-FR" sz="20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.</a:t>
            </a:r>
          </a:p>
          <a:p>
            <a:pPr marL="108585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1"/>
                </a:solidFill>
                <a:latin typeface="+mn-lt"/>
              </a:rPr>
              <a:t>Complications locales, loco régionales et systémiques. </a:t>
            </a:r>
            <a:endParaRPr lang="fr-FR" sz="2000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L’usage d’un verrou probabiliste (c’est à dire sans hémoculture positive) n’est pas recommandé.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1"/>
                </a:solidFill>
                <a:latin typeface="+mn-lt"/>
              </a:rPr>
              <a:t>Le verrou antibiotique ne doit pas être utilisé si la décision d’ablation du cathéter a été prise.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1"/>
                </a:solidFill>
                <a:latin typeface="+mn-lt"/>
              </a:rPr>
              <a:t>La présence de matériel prothétique nécessite un avis infectiologique.</a:t>
            </a:r>
          </a:p>
        </p:txBody>
      </p:sp>
    </p:spTree>
    <p:extLst>
      <p:ext uri="{BB962C8B-B14F-4D97-AF65-F5344CB8AC3E}">
        <p14:creationId xmlns:p14="http://schemas.microsoft.com/office/powerpoint/2010/main" val="1174936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489085" y="332656"/>
            <a:ext cx="3938899" cy="6572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800" kern="0" dirty="0">
                <a:solidFill>
                  <a:srgbClr val="2C7C9F"/>
                </a:solidFill>
                <a:latin typeface="News Gothic MT"/>
                <a:ea typeface="ＭＳ Ｐゴシック" pitchFamily="34" charset="-128"/>
              </a:rPr>
              <a:t>Modalités pratiques  </a:t>
            </a:r>
          </a:p>
        </p:txBody>
      </p:sp>
      <p:sp>
        <p:nvSpPr>
          <p:cNvPr id="7" name="Rectangle 6"/>
          <p:cNvSpPr/>
          <p:nvPr/>
        </p:nvSpPr>
        <p:spPr>
          <a:xfrm>
            <a:off x="179512" y="1628800"/>
            <a:ext cx="8578076" cy="440120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1"/>
                </a:solidFill>
                <a:latin typeface="+mn-lt"/>
              </a:rPr>
              <a:t>Le verrou antibiotique est changé toutes les 48 h pour réduire la fréquence des manipulations, en accord avec la stabilité de la solution. Il n’y a pas de bénéfice à le changer toutes les 24 h. 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1"/>
                </a:solidFill>
                <a:latin typeface="+mn-lt"/>
              </a:rPr>
              <a:t>Le CIVLD ne doit pas être utilisé pendant les 72 premières heures du verrou et idéalement pendant toute la durée du traitement.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1"/>
                </a:solidFill>
                <a:latin typeface="+mn-lt"/>
              </a:rPr>
              <a:t>Si le CIVLD est l’unique abord vasculaire, que son usage est indispensable et en cas d’amélioration clinique, un verrou intermittent est possible après 72h de traitement.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1"/>
                </a:solidFill>
                <a:latin typeface="+mn-lt"/>
              </a:rPr>
              <a:t>En l’absence d’autre abord vasculaire, pour les ILC nécessitant une antibiothérapie systémique par vancomycine, un verrou dynamique de vancomycine peut être envisagé.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1"/>
                </a:solidFill>
                <a:latin typeface="+mn-lt"/>
              </a:rPr>
              <a:t>La durée totale du traitement par verrou est de 10 jours.</a:t>
            </a:r>
          </a:p>
        </p:txBody>
      </p:sp>
    </p:spTree>
    <p:extLst>
      <p:ext uri="{BB962C8B-B14F-4D97-AF65-F5344CB8AC3E}">
        <p14:creationId xmlns:p14="http://schemas.microsoft.com/office/powerpoint/2010/main" val="1976048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News Gothic MT"/>
        <a:ea typeface="ＭＳ Ｐゴシック"/>
        <a:cs typeface=""/>
      </a:majorFont>
      <a:minorFont>
        <a:latin typeface="News Gothic MT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pitchFamily="3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pitchFamily="32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News Gothic MT"/>
        <a:ea typeface="ＭＳ Ｐゴシック"/>
        <a:cs typeface=""/>
      </a:majorFont>
      <a:minorFont>
        <a:latin typeface="News Gothic MT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pitchFamily="3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pitchFamily="32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2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News Gothic MT"/>
        <a:ea typeface="ＭＳ Ｐゴシック"/>
        <a:cs typeface=""/>
      </a:majorFont>
      <a:minorFont>
        <a:latin typeface="News Gothic MT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pitchFamily="3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pitchFamily="32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News Gothic MT"/>
        <a:ea typeface="ＭＳ Ｐゴシック"/>
        <a:cs typeface=""/>
      </a:majorFont>
      <a:minorFont>
        <a:latin typeface="News Gothic MT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pitchFamily="3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pitchFamily="32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News Gothic MT"/>
        <a:ea typeface="ＭＳ Ｐゴシック"/>
        <a:cs typeface=""/>
      </a:majorFont>
      <a:minorFont>
        <a:latin typeface="News Gothic MT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pitchFamily="3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pitchFamily="32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News Gothic MT"/>
        <a:ea typeface="ＭＳ Ｐゴシック"/>
        <a:cs typeface=""/>
      </a:majorFont>
      <a:minorFont>
        <a:latin typeface="News Gothic MT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pitchFamily="3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pitchFamily="32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News Gothic MT"/>
        <a:ea typeface="ＭＳ Ｐゴシック"/>
        <a:cs typeface=""/>
      </a:majorFont>
      <a:minorFont>
        <a:latin typeface="News Gothic MT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pitchFamily="3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pitchFamily="32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7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News Gothic MT"/>
        <a:ea typeface="ＭＳ Ｐゴシック"/>
        <a:cs typeface=""/>
      </a:majorFont>
      <a:minorFont>
        <a:latin typeface="News Gothic MT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pitchFamily="3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pitchFamily="32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8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News Gothic MT"/>
        <a:ea typeface="ＭＳ Ｐゴシック"/>
        <a:cs typeface=""/>
      </a:majorFont>
      <a:minorFont>
        <a:latin typeface="News Gothic MT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pitchFamily="3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pitchFamily="32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9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News Gothic MT"/>
        <a:ea typeface="ＭＳ Ｐゴシック"/>
        <a:cs typeface=""/>
      </a:majorFont>
      <a:minorFont>
        <a:latin typeface="News Gothic MT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pitchFamily="3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pitchFamily="32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0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News Gothic MT"/>
        <a:ea typeface="ＭＳ Ｐゴシック"/>
        <a:cs typeface=""/>
      </a:majorFont>
      <a:minorFont>
        <a:latin typeface="News Gothic MT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pitchFamily="3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pitchFamily="32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6449</TotalTime>
  <Words>1228</Words>
  <Application>Microsoft Office PowerPoint</Application>
  <PresentationFormat>Affichage à l'écran (4:3)</PresentationFormat>
  <Paragraphs>168</Paragraphs>
  <Slides>19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11</vt:i4>
      </vt:variant>
      <vt:variant>
        <vt:lpstr>Titres des diapositives</vt:lpstr>
      </vt:variant>
      <vt:variant>
        <vt:i4>19</vt:i4>
      </vt:variant>
    </vt:vector>
  </HeadingPairs>
  <TitlesOfParts>
    <vt:vector size="38" baseType="lpstr">
      <vt:lpstr>ＭＳ Ｐゴシック</vt:lpstr>
      <vt:lpstr>Arial</vt:lpstr>
      <vt:lpstr>Calibri</vt:lpstr>
      <vt:lpstr>Courier New</vt:lpstr>
      <vt:lpstr>MS Minngs</vt:lpstr>
      <vt:lpstr>News Gothic MT</vt:lpstr>
      <vt:lpstr>Times New Roman</vt:lpstr>
      <vt:lpstr>Wingdings</vt:lpstr>
      <vt:lpstr>Office Theme</vt:lpstr>
      <vt:lpstr>2_Office Theme</vt:lpstr>
      <vt:lpstr>3_Office Theme</vt:lpstr>
      <vt:lpstr>4_Office Theme</vt:lpstr>
      <vt:lpstr>5_Office Theme</vt:lpstr>
      <vt:lpstr>7_Office Theme</vt:lpstr>
      <vt:lpstr>8_Office Theme</vt:lpstr>
      <vt:lpstr>9_Office Theme</vt:lpstr>
      <vt:lpstr>10_Office Theme</vt:lpstr>
      <vt:lpstr>11_Office Theme</vt:lpstr>
      <vt:lpstr>12_Office Theme</vt:lpstr>
      <vt:lpstr>Verrous antibiotiques curatifs : Indications et modalités </vt:lpstr>
      <vt:lpstr>Présentation PowerPoint</vt:lpstr>
      <vt:lpstr>Diagnostic microbiologique des infections liées aux cathéters (ILC): définitions 1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Annexes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ESCMID Guideline for the diagnosis and management of Candida Diseases 2012: Non neutropenic adult patients</dc:title>
  <dc:creator>Benoit Guery</dc:creator>
  <cp:lastModifiedBy>MERIEUX Laura</cp:lastModifiedBy>
  <cp:revision>359</cp:revision>
  <cp:lastPrinted>1601-01-01T00:00:00Z</cp:lastPrinted>
  <dcterms:created xsi:type="dcterms:W3CDTF">2017-04-07T09:12:46Z</dcterms:created>
  <dcterms:modified xsi:type="dcterms:W3CDTF">2021-12-10T16:37:52Z</dcterms:modified>
</cp:coreProperties>
</file>