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87" d="100"/>
          <a:sy n="87" d="100"/>
        </p:scale>
        <p:origin x="28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7000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978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6679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9632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3619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319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66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7287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8645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941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889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B5601-BF91-4A54-A3C4-578B352F2988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8CCBD-9D00-4978-9E1B-75AAAB4716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6810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CC36F070-D7BA-443F-9305-B1944E9E8C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701455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A8C9E7CD-F90D-4E3A-9D58-BA9D51CD1036}"/>
              </a:ext>
            </a:extLst>
          </p:cNvPr>
          <p:cNvSpPr txBox="1"/>
          <p:nvPr/>
        </p:nvSpPr>
        <p:spPr>
          <a:xfrm>
            <a:off x="5177928" y="8987927"/>
            <a:ext cx="1680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Insérer votre logo ici</a:t>
            </a:r>
          </a:p>
        </p:txBody>
      </p:sp>
    </p:spTree>
    <p:extLst>
      <p:ext uri="{BB962C8B-B14F-4D97-AF65-F5344CB8AC3E}">
        <p14:creationId xmlns:p14="http://schemas.microsoft.com/office/powerpoint/2010/main" val="27353470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C2DS - Médicaments à l'hôpital - Affiche générale</Template>
  <TotalTime>1</TotalTime>
  <Words>4</Words>
  <Application>Microsoft Office PowerPoint</Application>
  <PresentationFormat>Format A4 (210 x 297 mm)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LIBERMAN Cassandre</dc:creator>
  <cp:lastModifiedBy>LIBERMAN Cassandre</cp:lastModifiedBy>
  <cp:revision>1</cp:revision>
  <dcterms:created xsi:type="dcterms:W3CDTF">2024-11-26T09:23:04Z</dcterms:created>
  <dcterms:modified xsi:type="dcterms:W3CDTF">2024-11-26T09:24:53Z</dcterms:modified>
</cp:coreProperties>
</file>