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8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00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78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67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63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1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1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66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28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64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4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88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81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037F828-3F81-442C-B555-2FAF67952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970145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0951567-FFF1-401A-98B0-8C720FAAE3A2}"/>
              </a:ext>
            </a:extLst>
          </p:cNvPr>
          <p:cNvSpPr txBox="1"/>
          <p:nvPr/>
        </p:nvSpPr>
        <p:spPr>
          <a:xfrm>
            <a:off x="3922005" y="6874525"/>
            <a:ext cx="28533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Insérer les dates de la semaine d’audit choisies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8C9E7CD-F90D-4E3A-9D58-BA9D51CD1036}"/>
              </a:ext>
            </a:extLst>
          </p:cNvPr>
          <p:cNvSpPr txBox="1"/>
          <p:nvPr/>
        </p:nvSpPr>
        <p:spPr>
          <a:xfrm>
            <a:off x="5177928" y="8987927"/>
            <a:ext cx="1680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Insérer votre logo ici</a:t>
            </a:r>
          </a:p>
        </p:txBody>
      </p:sp>
    </p:spTree>
    <p:extLst>
      <p:ext uri="{BB962C8B-B14F-4D97-AF65-F5344CB8AC3E}">
        <p14:creationId xmlns:p14="http://schemas.microsoft.com/office/powerpoint/2010/main" val="2735347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12</Words>
  <Application>Microsoft Office PowerPoint</Application>
  <PresentationFormat>Format A4 (210 x 297 mm)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LIBERMAN Cassandre</dc:creator>
  <cp:lastModifiedBy>LIBERMAN Cassandre</cp:lastModifiedBy>
  <cp:revision>1</cp:revision>
  <dcterms:created xsi:type="dcterms:W3CDTF">2024-11-26T09:15:14Z</dcterms:created>
  <dcterms:modified xsi:type="dcterms:W3CDTF">2024-11-26T09:25:16Z</dcterms:modified>
</cp:coreProperties>
</file>