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0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63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1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6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4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8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8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23FA185-DD1A-4EB4-9DAB-54B349546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70145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8C9E7CD-F90D-4E3A-9D58-BA9D51CD1036}"/>
              </a:ext>
            </a:extLst>
          </p:cNvPr>
          <p:cNvSpPr txBox="1"/>
          <p:nvPr/>
        </p:nvSpPr>
        <p:spPr>
          <a:xfrm>
            <a:off x="5177928" y="8987927"/>
            <a:ext cx="1680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votre logo ici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395644F-4E03-4D10-9EF7-D3655C0EFAA3}"/>
              </a:ext>
            </a:extLst>
          </p:cNvPr>
          <p:cNvSpPr txBox="1"/>
          <p:nvPr/>
        </p:nvSpPr>
        <p:spPr>
          <a:xfrm>
            <a:off x="5431315" y="7353103"/>
            <a:ext cx="1173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les dates de la semaine d’audit choisies</a:t>
            </a:r>
          </a:p>
        </p:txBody>
      </p:sp>
    </p:spTree>
    <p:extLst>
      <p:ext uri="{BB962C8B-B14F-4D97-AF65-F5344CB8AC3E}">
        <p14:creationId xmlns:p14="http://schemas.microsoft.com/office/powerpoint/2010/main" val="2735347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C2DS - Médicaments à l'hôpital - Affiche générale</Template>
  <TotalTime>2</TotalTime>
  <Words>12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LIBERMAN Cassandre</dc:creator>
  <cp:lastModifiedBy>LIBERMAN Cassandre</cp:lastModifiedBy>
  <cp:revision>1</cp:revision>
  <dcterms:created xsi:type="dcterms:W3CDTF">2024-11-26T09:26:08Z</dcterms:created>
  <dcterms:modified xsi:type="dcterms:W3CDTF">2024-11-26T09:28:57Z</dcterms:modified>
</cp:coreProperties>
</file>